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3512" r:id="rId2"/>
    <p:sldId id="4049" r:id="rId3"/>
    <p:sldId id="4054" r:id="rId4"/>
    <p:sldId id="4056" r:id="rId5"/>
    <p:sldId id="4066" r:id="rId6"/>
    <p:sldId id="4058" r:id="rId7"/>
    <p:sldId id="4055" r:id="rId8"/>
    <p:sldId id="4057" r:id="rId9"/>
    <p:sldId id="4060" r:id="rId10"/>
    <p:sldId id="4062" r:id="rId11"/>
    <p:sldId id="4063" r:id="rId12"/>
    <p:sldId id="4068" r:id="rId13"/>
    <p:sldId id="4045" r:id="rId14"/>
    <p:sldId id="3546" r:id="rId15"/>
  </p:sldIdLst>
  <p:sldSz cx="12192000" cy="6858000"/>
  <p:notesSz cx="6858000" cy="9144000"/>
  <p:defaultTextStyle>
    <a:defPPr>
      <a:defRPr lang="en-US"/>
    </a:defPPr>
    <a:lvl1pPr marL="0" algn="l" defTabSz="911544" rtl="0" eaLnBrk="1" latinLnBrk="0" hangingPunct="1">
      <a:defRPr sz="1900" kern="1200">
        <a:solidFill>
          <a:schemeClr val="tx1"/>
        </a:solidFill>
        <a:latin typeface="+mn-lt"/>
        <a:ea typeface="+mn-ea"/>
        <a:cs typeface="+mn-cs"/>
      </a:defRPr>
    </a:lvl1pPr>
    <a:lvl2pPr marL="455691" algn="l" defTabSz="911544" rtl="0" eaLnBrk="1" latinLnBrk="0" hangingPunct="1">
      <a:defRPr sz="1900" kern="1200">
        <a:solidFill>
          <a:schemeClr val="tx1"/>
        </a:solidFill>
        <a:latin typeface="+mn-lt"/>
        <a:ea typeface="+mn-ea"/>
        <a:cs typeface="+mn-cs"/>
      </a:defRPr>
    </a:lvl2pPr>
    <a:lvl3pPr marL="911544" algn="l" defTabSz="911544" rtl="0" eaLnBrk="1" latinLnBrk="0" hangingPunct="1">
      <a:defRPr sz="1900" kern="1200">
        <a:solidFill>
          <a:schemeClr val="tx1"/>
        </a:solidFill>
        <a:latin typeface="+mn-lt"/>
        <a:ea typeface="+mn-ea"/>
        <a:cs typeface="+mn-cs"/>
      </a:defRPr>
    </a:lvl3pPr>
    <a:lvl4pPr marL="1367316" algn="l" defTabSz="911544" rtl="0" eaLnBrk="1" latinLnBrk="0" hangingPunct="1">
      <a:defRPr sz="1900" kern="1200">
        <a:solidFill>
          <a:schemeClr val="tx1"/>
        </a:solidFill>
        <a:latin typeface="+mn-lt"/>
        <a:ea typeface="+mn-ea"/>
        <a:cs typeface="+mn-cs"/>
      </a:defRPr>
    </a:lvl4pPr>
    <a:lvl5pPr marL="1823088" algn="l" defTabSz="911544" rtl="0" eaLnBrk="1" latinLnBrk="0" hangingPunct="1">
      <a:defRPr sz="1900" kern="1200">
        <a:solidFill>
          <a:schemeClr val="tx1"/>
        </a:solidFill>
        <a:latin typeface="+mn-lt"/>
        <a:ea typeface="+mn-ea"/>
        <a:cs typeface="+mn-cs"/>
      </a:defRPr>
    </a:lvl5pPr>
    <a:lvl6pPr marL="2278942" algn="l" defTabSz="911544" rtl="0" eaLnBrk="1" latinLnBrk="0" hangingPunct="1">
      <a:defRPr sz="1900" kern="1200">
        <a:solidFill>
          <a:schemeClr val="tx1"/>
        </a:solidFill>
        <a:latin typeface="+mn-lt"/>
        <a:ea typeface="+mn-ea"/>
        <a:cs typeface="+mn-cs"/>
      </a:defRPr>
    </a:lvl6pPr>
    <a:lvl7pPr marL="2734630" algn="l" defTabSz="911544" rtl="0" eaLnBrk="1" latinLnBrk="0" hangingPunct="1">
      <a:defRPr sz="1900" kern="1200">
        <a:solidFill>
          <a:schemeClr val="tx1"/>
        </a:solidFill>
        <a:latin typeface="+mn-lt"/>
        <a:ea typeface="+mn-ea"/>
        <a:cs typeface="+mn-cs"/>
      </a:defRPr>
    </a:lvl7pPr>
    <a:lvl8pPr marL="3190320" algn="l" defTabSz="911544" rtl="0" eaLnBrk="1" latinLnBrk="0" hangingPunct="1">
      <a:defRPr sz="1900" kern="1200">
        <a:solidFill>
          <a:schemeClr val="tx1"/>
        </a:solidFill>
        <a:latin typeface="+mn-lt"/>
        <a:ea typeface="+mn-ea"/>
        <a:cs typeface="+mn-cs"/>
      </a:defRPr>
    </a:lvl8pPr>
    <a:lvl9pPr marL="3646020" algn="l" defTabSz="9115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Burton" initials="SB" lastIdx="1" clrIdx="0">
    <p:extLst>
      <p:ext uri="{19B8F6BF-5375-455C-9EA6-DF929625EA0E}">
        <p15:presenceInfo xmlns:p15="http://schemas.microsoft.com/office/powerpoint/2012/main" userId="352060a3ce5c52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FFFFF"/>
    <a:srgbClr val="000000"/>
    <a:srgbClr val="444444"/>
    <a:srgbClr val="FFFF00"/>
    <a:srgbClr val="F6F6F6"/>
    <a:srgbClr val="E5E5E5"/>
    <a:srgbClr val="FF6666"/>
    <a:srgbClr val="C46665"/>
    <a:srgbClr val="E77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BDE74-448A-4C99-9F92-1DEC2A3F6E05}" v="35" dt="2023-02-03T10:09:11.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86" autoAdjust="0"/>
    <p:restoredTop sz="94660"/>
  </p:normalViewPr>
  <p:slideViewPr>
    <p:cSldViewPr snapToGrid="0">
      <p:cViewPr varScale="1">
        <p:scale>
          <a:sx n="53" d="100"/>
          <a:sy n="53" d="100"/>
        </p:scale>
        <p:origin x="9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Burton" userId="352060a3ce5c5242" providerId="LiveId" clId="{C65BDE74-448A-4C99-9F92-1DEC2A3F6E05}"/>
    <pc:docChg chg="undo custSel addSld delSld modSld sldOrd">
      <pc:chgData name="Scott Burton" userId="352060a3ce5c5242" providerId="LiveId" clId="{C65BDE74-448A-4C99-9F92-1DEC2A3F6E05}" dt="2023-02-07T14:55:18.464" v="750" actId="47"/>
      <pc:docMkLst>
        <pc:docMk/>
      </pc:docMkLst>
      <pc:sldChg chg="modSp mod">
        <pc:chgData name="Scott Burton" userId="352060a3ce5c5242" providerId="LiveId" clId="{C65BDE74-448A-4C99-9F92-1DEC2A3F6E05}" dt="2023-02-02T21:29:57.157" v="2" actId="1035"/>
        <pc:sldMkLst>
          <pc:docMk/>
          <pc:sldMk cId="287014877" sldId="3512"/>
        </pc:sldMkLst>
        <pc:spChg chg="mod">
          <ac:chgData name="Scott Burton" userId="352060a3ce5c5242" providerId="LiveId" clId="{C65BDE74-448A-4C99-9F92-1DEC2A3F6E05}" dt="2023-02-02T21:29:57.157" v="2" actId="1035"/>
          <ac:spMkLst>
            <pc:docMk/>
            <pc:sldMk cId="287014877" sldId="3512"/>
            <ac:spMk id="4" creationId="{1E55BCD4-1780-455D-9BD2-AE5D48B85C8F}"/>
          </ac:spMkLst>
        </pc:spChg>
      </pc:sldChg>
      <pc:sldChg chg="modSp mod">
        <pc:chgData name="Scott Burton" userId="352060a3ce5c5242" providerId="LiveId" clId="{C65BDE74-448A-4C99-9F92-1DEC2A3F6E05}" dt="2023-02-03T10:00:19.687" v="748" actId="20577"/>
        <pc:sldMkLst>
          <pc:docMk/>
          <pc:sldMk cId="148388620" sldId="3546"/>
        </pc:sldMkLst>
        <pc:spChg chg="mod">
          <ac:chgData name="Scott Burton" userId="352060a3ce5c5242" providerId="LiveId" clId="{C65BDE74-448A-4C99-9F92-1DEC2A3F6E05}" dt="2023-02-03T10:00:19.687" v="748" actId="20577"/>
          <ac:spMkLst>
            <pc:docMk/>
            <pc:sldMk cId="148388620" sldId="3546"/>
            <ac:spMk id="11" creationId="{AD80F309-6E3B-446F-8081-B1445D33C2C1}"/>
          </ac:spMkLst>
        </pc:spChg>
      </pc:sldChg>
      <pc:sldChg chg="modSp mod">
        <pc:chgData name="Scott Burton" userId="352060a3ce5c5242" providerId="LiveId" clId="{C65BDE74-448A-4C99-9F92-1DEC2A3F6E05}" dt="2023-02-03T09:59:35.568" v="728" actId="255"/>
        <pc:sldMkLst>
          <pc:docMk/>
          <pc:sldMk cId="2898791972" sldId="4045"/>
        </pc:sldMkLst>
        <pc:spChg chg="mod">
          <ac:chgData name="Scott Burton" userId="352060a3ce5c5242" providerId="LiveId" clId="{C65BDE74-448A-4C99-9F92-1DEC2A3F6E05}" dt="2023-02-03T09:59:25.867" v="725" actId="14100"/>
          <ac:spMkLst>
            <pc:docMk/>
            <pc:sldMk cId="2898791972" sldId="4045"/>
            <ac:spMk id="2" creationId="{C95627A9-B663-1232-3E38-A77F09071221}"/>
          </ac:spMkLst>
        </pc:spChg>
        <pc:spChg chg="mod">
          <ac:chgData name="Scott Burton" userId="352060a3ce5c5242" providerId="LiveId" clId="{C65BDE74-448A-4C99-9F92-1DEC2A3F6E05}" dt="2023-02-03T09:59:35.568" v="728" actId="255"/>
          <ac:spMkLst>
            <pc:docMk/>
            <pc:sldMk cId="2898791972" sldId="4045"/>
            <ac:spMk id="4" creationId="{F27A9E6B-C1D1-F733-3204-5E304A03BDA1}"/>
          </ac:spMkLst>
        </pc:spChg>
        <pc:picChg chg="mod">
          <ac:chgData name="Scott Burton" userId="352060a3ce5c5242" providerId="LiveId" clId="{C65BDE74-448A-4C99-9F92-1DEC2A3F6E05}" dt="2023-02-03T09:59:21.185" v="723" actId="14100"/>
          <ac:picMkLst>
            <pc:docMk/>
            <pc:sldMk cId="2898791972" sldId="4045"/>
            <ac:picMk id="3" creationId="{0DF9797B-D786-4E98-AC99-2D27917C7674}"/>
          </ac:picMkLst>
        </pc:picChg>
      </pc:sldChg>
      <pc:sldChg chg="modSp">
        <pc:chgData name="Scott Burton" userId="352060a3ce5c5242" providerId="LiveId" clId="{C65BDE74-448A-4C99-9F92-1DEC2A3F6E05}" dt="2023-02-03T09:24:18.634" v="5" actId="14826"/>
        <pc:sldMkLst>
          <pc:docMk/>
          <pc:sldMk cId="4039711655" sldId="4049"/>
        </pc:sldMkLst>
        <pc:picChg chg="mod">
          <ac:chgData name="Scott Burton" userId="352060a3ce5c5242" providerId="LiveId" clId="{C65BDE74-448A-4C99-9F92-1DEC2A3F6E05}" dt="2023-02-03T09:24:18.634" v="5" actId="14826"/>
          <ac:picMkLst>
            <pc:docMk/>
            <pc:sldMk cId="4039711655" sldId="4049"/>
            <ac:picMk id="4" creationId="{AD26E037-F62A-62A0-DE07-21F6C225F2DA}"/>
          </ac:picMkLst>
        </pc:picChg>
      </pc:sldChg>
      <pc:sldChg chg="modSp mod">
        <pc:chgData name="Scott Burton" userId="352060a3ce5c5242" providerId="LiveId" clId="{C65BDE74-448A-4C99-9F92-1DEC2A3F6E05}" dt="2023-02-03T09:27:53.096" v="32" actId="20577"/>
        <pc:sldMkLst>
          <pc:docMk/>
          <pc:sldMk cId="3528278185" sldId="4054"/>
        </pc:sldMkLst>
        <pc:spChg chg="mod">
          <ac:chgData name="Scott Burton" userId="352060a3ce5c5242" providerId="LiveId" clId="{C65BDE74-448A-4C99-9F92-1DEC2A3F6E05}" dt="2023-02-03T09:27:53.096" v="32" actId="20577"/>
          <ac:spMkLst>
            <pc:docMk/>
            <pc:sldMk cId="3528278185" sldId="4054"/>
            <ac:spMk id="7" creationId="{DBA66A07-7CC6-D39A-1097-95E0F7579AD1}"/>
          </ac:spMkLst>
        </pc:spChg>
      </pc:sldChg>
      <pc:sldChg chg="addSp delSp modSp mod">
        <pc:chgData name="Scott Burton" userId="352060a3ce5c5242" providerId="LiveId" clId="{C65BDE74-448A-4C99-9F92-1DEC2A3F6E05}" dt="2023-02-03T09:44:23.782" v="438" actId="21"/>
        <pc:sldMkLst>
          <pc:docMk/>
          <pc:sldMk cId="2961060762" sldId="4055"/>
        </pc:sldMkLst>
        <pc:spChg chg="mod">
          <ac:chgData name="Scott Burton" userId="352060a3ce5c5242" providerId="LiveId" clId="{C65BDE74-448A-4C99-9F92-1DEC2A3F6E05}" dt="2023-02-03T09:40:51.873" v="431" actId="20577"/>
          <ac:spMkLst>
            <pc:docMk/>
            <pc:sldMk cId="2961060762" sldId="4055"/>
            <ac:spMk id="2" creationId="{F34D4D64-68BC-8C57-9743-11E7881C351A}"/>
          </ac:spMkLst>
        </pc:spChg>
        <pc:spChg chg="del mod">
          <ac:chgData name="Scott Burton" userId="352060a3ce5c5242" providerId="LiveId" clId="{C65BDE74-448A-4C99-9F92-1DEC2A3F6E05}" dt="2023-02-03T09:41:22.890" v="434" actId="478"/>
          <ac:spMkLst>
            <pc:docMk/>
            <pc:sldMk cId="2961060762" sldId="4055"/>
            <ac:spMk id="4" creationId="{F078D830-E201-90E1-F0A6-3648BE68A1CC}"/>
          </ac:spMkLst>
        </pc:spChg>
        <pc:spChg chg="add del mod">
          <ac:chgData name="Scott Burton" userId="352060a3ce5c5242" providerId="LiveId" clId="{C65BDE74-448A-4C99-9F92-1DEC2A3F6E05}" dt="2023-02-03T09:44:23.782" v="438" actId="21"/>
          <ac:spMkLst>
            <pc:docMk/>
            <pc:sldMk cId="2961060762" sldId="4055"/>
            <ac:spMk id="5" creationId="{FF995D6C-A21F-E9CC-FD5B-6496E883DE81}"/>
          </ac:spMkLst>
        </pc:spChg>
        <pc:picChg chg="mod">
          <ac:chgData name="Scott Burton" userId="352060a3ce5c5242" providerId="LiveId" clId="{C65BDE74-448A-4C99-9F92-1DEC2A3F6E05}" dt="2023-02-03T09:41:21.012" v="433" actId="14826"/>
          <ac:picMkLst>
            <pc:docMk/>
            <pc:sldMk cId="2961060762" sldId="4055"/>
            <ac:picMk id="3" creationId="{0DF9797B-D786-4E98-AC99-2D27917C7674}"/>
          </ac:picMkLst>
        </pc:picChg>
      </pc:sldChg>
      <pc:sldChg chg="modSp mod">
        <pc:chgData name="Scott Burton" userId="352060a3ce5c5242" providerId="LiveId" clId="{C65BDE74-448A-4C99-9F92-1DEC2A3F6E05}" dt="2023-02-03T09:32:09.714" v="44" actId="20577"/>
        <pc:sldMkLst>
          <pc:docMk/>
          <pc:sldMk cId="3057252187" sldId="4056"/>
        </pc:sldMkLst>
        <pc:spChg chg="mod">
          <ac:chgData name="Scott Burton" userId="352060a3ce5c5242" providerId="LiveId" clId="{C65BDE74-448A-4C99-9F92-1DEC2A3F6E05}" dt="2023-02-03T09:32:09.714" v="44" actId="20577"/>
          <ac:spMkLst>
            <pc:docMk/>
            <pc:sldMk cId="3057252187" sldId="4056"/>
            <ac:spMk id="7" creationId="{DBA66A07-7CC6-D39A-1097-95E0F7579AD1}"/>
          </ac:spMkLst>
        </pc:spChg>
      </pc:sldChg>
      <pc:sldChg chg="addSp modSp mod">
        <pc:chgData name="Scott Burton" userId="352060a3ce5c5242" providerId="LiveId" clId="{C65BDE74-448A-4C99-9F92-1DEC2A3F6E05}" dt="2023-02-03T09:51:20.523" v="507" actId="403"/>
        <pc:sldMkLst>
          <pc:docMk/>
          <pc:sldMk cId="3574855550" sldId="4057"/>
        </pc:sldMkLst>
        <pc:spChg chg="add mod">
          <ac:chgData name="Scott Burton" userId="352060a3ce5c5242" providerId="LiveId" clId="{C65BDE74-448A-4C99-9F92-1DEC2A3F6E05}" dt="2023-02-03T09:47:53.062" v="491" actId="207"/>
          <ac:spMkLst>
            <pc:docMk/>
            <pc:sldMk cId="3574855550" sldId="4057"/>
            <ac:spMk id="2" creationId="{143D213F-2A86-3B8A-550B-DCE53C5F5FFE}"/>
          </ac:spMkLst>
        </pc:spChg>
        <pc:spChg chg="mod">
          <ac:chgData name="Scott Burton" userId="352060a3ce5c5242" providerId="LiveId" clId="{C65BDE74-448A-4C99-9F92-1DEC2A3F6E05}" dt="2023-02-03T09:51:20.523" v="507" actId="403"/>
          <ac:spMkLst>
            <pc:docMk/>
            <pc:sldMk cId="3574855550" sldId="4057"/>
            <ac:spMk id="7" creationId="{DBA66A07-7CC6-D39A-1097-95E0F7579AD1}"/>
          </ac:spMkLst>
        </pc:spChg>
      </pc:sldChg>
      <pc:sldChg chg="modSp mod ord">
        <pc:chgData name="Scott Burton" userId="352060a3ce5c5242" providerId="LiveId" clId="{C65BDE74-448A-4C99-9F92-1DEC2A3F6E05}" dt="2023-02-03T09:39:47.512" v="404" actId="18131"/>
        <pc:sldMkLst>
          <pc:docMk/>
          <pc:sldMk cId="3988385143" sldId="4058"/>
        </pc:sldMkLst>
        <pc:spChg chg="mod">
          <ac:chgData name="Scott Burton" userId="352060a3ce5c5242" providerId="LiveId" clId="{C65BDE74-448A-4C99-9F92-1DEC2A3F6E05}" dt="2023-02-03T09:37:34.691" v="401" actId="20577"/>
          <ac:spMkLst>
            <pc:docMk/>
            <pc:sldMk cId="3988385143" sldId="4058"/>
            <ac:spMk id="7" creationId="{DBA66A07-7CC6-D39A-1097-95E0F7579AD1}"/>
          </ac:spMkLst>
        </pc:spChg>
        <pc:picChg chg="mod">
          <ac:chgData name="Scott Burton" userId="352060a3ce5c5242" providerId="LiveId" clId="{C65BDE74-448A-4C99-9F92-1DEC2A3F6E05}" dt="2023-02-03T09:39:47.512" v="404" actId="18131"/>
          <ac:picMkLst>
            <pc:docMk/>
            <pc:sldMk cId="3988385143" sldId="4058"/>
            <ac:picMk id="2" creationId="{626F17B6-07B4-1163-2EED-362B9C783DE8}"/>
          </ac:picMkLst>
        </pc:picChg>
      </pc:sldChg>
      <pc:sldChg chg="del">
        <pc:chgData name="Scott Burton" userId="352060a3ce5c5242" providerId="LiveId" clId="{C65BDE74-448A-4C99-9F92-1DEC2A3F6E05}" dt="2023-02-03T09:49:20.373" v="492" actId="47"/>
        <pc:sldMkLst>
          <pc:docMk/>
          <pc:sldMk cId="2888401130" sldId="4059"/>
        </pc:sldMkLst>
      </pc:sldChg>
      <pc:sldChg chg="delSp modSp mod">
        <pc:chgData name="Scott Burton" userId="352060a3ce5c5242" providerId="LiveId" clId="{C65BDE74-448A-4C99-9F92-1DEC2A3F6E05}" dt="2023-02-03T09:49:38.977" v="494" actId="14826"/>
        <pc:sldMkLst>
          <pc:docMk/>
          <pc:sldMk cId="2342042249" sldId="4060"/>
        </pc:sldMkLst>
        <pc:spChg chg="del">
          <ac:chgData name="Scott Burton" userId="352060a3ce5c5242" providerId="LiveId" clId="{C65BDE74-448A-4C99-9F92-1DEC2A3F6E05}" dt="2023-02-03T09:49:24.553" v="493" actId="478"/>
          <ac:spMkLst>
            <pc:docMk/>
            <pc:sldMk cId="2342042249" sldId="4060"/>
            <ac:spMk id="2" creationId="{F34D4D64-68BC-8C57-9743-11E7881C351A}"/>
          </ac:spMkLst>
        </pc:spChg>
        <pc:picChg chg="mod">
          <ac:chgData name="Scott Burton" userId="352060a3ce5c5242" providerId="LiveId" clId="{C65BDE74-448A-4C99-9F92-1DEC2A3F6E05}" dt="2023-02-03T09:49:38.977" v="494" actId="14826"/>
          <ac:picMkLst>
            <pc:docMk/>
            <pc:sldMk cId="2342042249" sldId="4060"/>
            <ac:picMk id="3" creationId="{0DF9797B-D786-4E98-AC99-2D27917C7674}"/>
          </ac:picMkLst>
        </pc:picChg>
      </pc:sldChg>
      <pc:sldChg chg="del">
        <pc:chgData name="Scott Burton" userId="352060a3ce5c5242" providerId="LiveId" clId="{C65BDE74-448A-4C99-9F92-1DEC2A3F6E05}" dt="2023-02-03T09:50:45.184" v="495" actId="47"/>
        <pc:sldMkLst>
          <pc:docMk/>
          <pc:sldMk cId="1327193688" sldId="4061"/>
        </pc:sldMkLst>
      </pc:sldChg>
      <pc:sldChg chg="addSp delSp modSp mod">
        <pc:chgData name="Scott Burton" userId="352060a3ce5c5242" providerId="LiveId" clId="{C65BDE74-448A-4C99-9F92-1DEC2A3F6E05}" dt="2023-02-03T09:53:04.833" v="510" actId="20577"/>
        <pc:sldMkLst>
          <pc:docMk/>
          <pc:sldMk cId="3307775675" sldId="4062"/>
        </pc:sldMkLst>
        <pc:spChg chg="add del mod">
          <ac:chgData name="Scott Burton" userId="352060a3ce5c5242" providerId="LiveId" clId="{C65BDE74-448A-4C99-9F92-1DEC2A3F6E05}" dt="2023-02-03T09:50:47.920" v="497"/>
          <ac:spMkLst>
            <pc:docMk/>
            <pc:sldMk cId="3307775675" sldId="4062"/>
            <ac:spMk id="2" creationId="{6FC26D1D-570B-C75D-B6DE-6E6F6339F8C7}"/>
          </ac:spMkLst>
        </pc:spChg>
        <pc:spChg chg="add mod">
          <ac:chgData name="Scott Burton" userId="352060a3ce5c5242" providerId="LiveId" clId="{C65BDE74-448A-4C99-9F92-1DEC2A3F6E05}" dt="2023-02-03T09:53:04.833" v="510" actId="20577"/>
          <ac:spMkLst>
            <pc:docMk/>
            <pc:sldMk cId="3307775675" sldId="4062"/>
            <ac:spMk id="3" creationId="{DFD5FED8-DC5C-E9D9-BB9F-897DFF42069D}"/>
          </ac:spMkLst>
        </pc:spChg>
        <pc:spChg chg="add mod">
          <ac:chgData name="Scott Burton" userId="352060a3ce5c5242" providerId="LiveId" clId="{C65BDE74-448A-4C99-9F92-1DEC2A3F6E05}" dt="2023-02-03T09:50:53.563" v="499"/>
          <ac:spMkLst>
            <pc:docMk/>
            <pc:sldMk cId="3307775675" sldId="4062"/>
            <ac:spMk id="4" creationId="{5AFC1090-FEFA-C477-A5D8-695BC436D81F}"/>
          </ac:spMkLst>
        </pc:spChg>
        <pc:spChg chg="del">
          <ac:chgData name="Scott Burton" userId="352060a3ce5c5242" providerId="LiveId" clId="{C65BDE74-448A-4C99-9F92-1DEC2A3F6E05}" dt="2023-02-03T09:50:53.236" v="498" actId="478"/>
          <ac:spMkLst>
            <pc:docMk/>
            <pc:sldMk cId="3307775675" sldId="4062"/>
            <ac:spMk id="7" creationId="{DBA66A07-7CC6-D39A-1097-95E0F7579AD1}"/>
          </ac:spMkLst>
        </pc:spChg>
      </pc:sldChg>
      <pc:sldChg chg="modSp mod">
        <pc:chgData name="Scott Burton" userId="352060a3ce5c5242" providerId="LiveId" clId="{C65BDE74-448A-4C99-9F92-1DEC2A3F6E05}" dt="2023-02-03T09:53:49.594" v="542" actId="20577"/>
        <pc:sldMkLst>
          <pc:docMk/>
          <pc:sldMk cId="2190466240" sldId="4063"/>
        </pc:sldMkLst>
        <pc:spChg chg="mod">
          <ac:chgData name="Scott Burton" userId="352060a3ce5c5242" providerId="LiveId" clId="{C65BDE74-448A-4C99-9F92-1DEC2A3F6E05}" dt="2023-02-03T09:53:49.594" v="542" actId="20577"/>
          <ac:spMkLst>
            <pc:docMk/>
            <pc:sldMk cId="2190466240" sldId="4063"/>
            <ac:spMk id="7" creationId="{DBA66A07-7CC6-D39A-1097-95E0F7579AD1}"/>
          </ac:spMkLst>
        </pc:spChg>
      </pc:sldChg>
      <pc:sldChg chg="del">
        <pc:chgData name="Scott Burton" userId="352060a3ce5c5242" providerId="LiveId" clId="{C65BDE74-448A-4C99-9F92-1DEC2A3F6E05}" dt="2023-02-03T10:07:15.919" v="749" actId="47"/>
        <pc:sldMkLst>
          <pc:docMk/>
          <pc:sldMk cId="3597559160" sldId="4064"/>
        </pc:sldMkLst>
      </pc:sldChg>
      <pc:sldChg chg="del">
        <pc:chgData name="Scott Burton" userId="352060a3ce5c5242" providerId="LiveId" clId="{C65BDE74-448A-4C99-9F92-1DEC2A3F6E05}" dt="2023-02-03T09:57:53.101" v="578" actId="47"/>
        <pc:sldMkLst>
          <pc:docMk/>
          <pc:sldMk cId="2924705184" sldId="4065"/>
        </pc:sldMkLst>
      </pc:sldChg>
      <pc:sldChg chg="modSp add mod">
        <pc:chgData name="Scott Burton" userId="352060a3ce5c5242" providerId="LiveId" clId="{C65BDE74-448A-4C99-9F92-1DEC2A3F6E05}" dt="2023-02-03T09:35:50.255" v="389" actId="20577"/>
        <pc:sldMkLst>
          <pc:docMk/>
          <pc:sldMk cId="2565002267" sldId="4066"/>
        </pc:sldMkLst>
        <pc:spChg chg="mod">
          <ac:chgData name="Scott Burton" userId="352060a3ce5c5242" providerId="LiveId" clId="{C65BDE74-448A-4C99-9F92-1DEC2A3F6E05}" dt="2023-02-03T09:35:50.255" v="389" actId="20577"/>
          <ac:spMkLst>
            <pc:docMk/>
            <pc:sldMk cId="2565002267" sldId="4066"/>
            <ac:spMk id="7" creationId="{DBA66A07-7CC6-D39A-1097-95E0F7579AD1}"/>
          </ac:spMkLst>
        </pc:spChg>
      </pc:sldChg>
      <pc:sldChg chg="addSp delSp modSp add del mod">
        <pc:chgData name="Scott Burton" userId="352060a3ce5c5242" providerId="LiveId" clId="{C65BDE74-448A-4C99-9F92-1DEC2A3F6E05}" dt="2023-02-07T14:55:18.464" v="750" actId="47"/>
        <pc:sldMkLst>
          <pc:docMk/>
          <pc:sldMk cId="1600873348" sldId="4067"/>
        </pc:sldMkLst>
        <pc:spChg chg="del">
          <ac:chgData name="Scott Burton" userId="352060a3ce5c5242" providerId="LiveId" clId="{C65BDE74-448A-4C99-9F92-1DEC2A3F6E05}" dt="2023-02-03T09:44:40.433" v="440" actId="478"/>
          <ac:spMkLst>
            <pc:docMk/>
            <pc:sldMk cId="1600873348" sldId="4067"/>
            <ac:spMk id="2" creationId="{F34D4D64-68BC-8C57-9743-11E7881C351A}"/>
          </ac:spMkLst>
        </pc:spChg>
        <pc:spChg chg="add mod">
          <ac:chgData name="Scott Burton" userId="352060a3ce5c5242" providerId="LiveId" clId="{C65BDE74-448A-4C99-9F92-1DEC2A3F6E05}" dt="2023-02-03T09:46:45.116" v="461" actId="1037"/>
          <ac:spMkLst>
            <pc:docMk/>
            <pc:sldMk cId="1600873348" sldId="4067"/>
            <ac:spMk id="4" creationId="{69AAE859-4B69-FF1A-EEDB-1D3997E8D668}"/>
          </ac:spMkLst>
        </pc:spChg>
        <pc:picChg chg="mod">
          <ac:chgData name="Scott Burton" userId="352060a3ce5c5242" providerId="LiveId" clId="{C65BDE74-448A-4C99-9F92-1DEC2A3F6E05}" dt="2023-02-03T09:46:40.307" v="460" actId="1037"/>
          <ac:picMkLst>
            <pc:docMk/>
            <pc:sldMk cId="1600873348" sldId="4067"/>
            <ac:picMk id="3" creationId="{0DF9797B-D786-4E98-AC99-2D27917C7674}"/>
          </ac:picMkLst>
        </pc:picChg>
      </pc:sldChg>
      <pc:sldChg chg="modSp add mod ord">
        <pc:chgData name="Scott Burton" userId="352060a3ce5c5242" providerId="LiveId" clId="{C65BDE74-448A-4C99-9F92-1DEC2A3F6E05}" dt="2023-02-03T09:56:51.435" v="577" actId="18131"/>
        <pc:sldMkLst>
          <pc:docMk/>
          <pc:sldMk cId="1491458021" sldId="4068"/>
        </pc:sldMkLst>
        <pc:spChg chg="mod">
          <ac:chgData name="Scott Burton" userId="352060a3ce5c5242" providerId="LiveId" clId="{C65BDE74-448A-4C99-9F92-1DEC2A3F6E05}" dt="2023-02-03T09:55:52.370" v="571" actId="114"/>
          <ac:spMkLst>
            <pc:docMk/>
            <pc:sldMk cId="1491458021" sldId="4068"/>
            <ac:spMk id="7" creationId="{DBA66A07-7CC6-D39A-1097-95E0F7579AD1}"/>
          </ac:spMkLst>
        </pc:spChg>
        <pc:picChg chg="mod">
          <ac:chgData name="Scott Burton" userId="352060a3ce5c5242" providerId="LiveId" clId="{C65BDE74-448A-4C99-9F92-1DEC2A3F6E05}" dt="2023-02-03T09:56:51.435" v="577" actId="18131"/>
          <ac:picMkLst>
            <pc:docMk/>
            <pc:sldMk cId="1491458021" sldId="4068"/>
            <ac:picMk id="2" creationId="{626F17B6-07B4-1163-2EED-362B9C783D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49AD9-6B53-B44A-B0D0-A1C79A3ED7B7}" type="datetimeFigureOut">
              <a:rPr lang="en-US" smtClean="0"/>
              <a:t>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196E9-6DA3-E945-8AD9-0FEC76549353}" type="slidenum">
              <a:rPr lang="en-US" smtClean="0"/>
              <a:t>‹#›</a:t>
            </a:fld>
            <a:endParaRPr lang="en-US"/>
          </a:p>
        </p:txBody>
      </p:sp>
    </p:spTree>
    <p:extLst>
      <p:ext uri="{BB962C8B-B14F-4D97-AF65-F5344CB8AC3E}">
        <p14:creationId xmlns:p14="http://schemas.microsoft.com/office/powerpoint/2010/main" val="1465754130"/>
      </p:ext>
    </p:extLst>
  </p:cSld>
  <p:clrMap bg1="lt1" tx1="dk1" bg2="lt2" tx2="dk2" accent1="accent1" accent2="accent2" accent3="accent3" accent4="accent4" accent5="accent5" accent6="accent6" hlink="hlink" folHlink="folHlink"/>
  <p:notesStyle>
    <a:lvl1pPr marL="0" algn="l" defTabSz="455691" rtl="0" eaLnBrk="1" latinLnBrk="0" hangingPunct="1">
      <a:defRPr sz="1200" kern="1200">
        <a:solidFill>
          <a:schemeClr val="tx1"/>
        </a:solidFill>
        <a:latin typeface="+mn-lt"/>
        <a:ea typeface="+mn-ea"/>
        <a:cs typeface="+mn-cs"/>
      </a:defRPr>
    </a:lvl1pPr>
    <a:lvl2pPr marL="455691" algn="l" defTabSz="455691" rtl="0" eaLnBrk="1" latinLnBrk="0" hangingPunct="1">
      <a:defRPr sz="1200" kern="1200">
        <a:solidFill>
          <a:schemeClr val="tx1"/>
        </a:solidFill>
        <a:latin typeface="+mn-lt"/>
        <a:ea typeface="+mn-ea"/>
        <a:cs typeface="+mn-cs"/>
      </a:defRPr>
    </a:lvl2pPr>
    <a:lvl3pPr marL="911544" algn="l" defTabSz="455691" rtl="0" eaLnBrk="1" latinLnBrk="0" hangingPunct="1">
      <a:defRPr sz="1200" kern="1200">
        <a:solidFill>
          <a:schemeClr val="tx1"/>
        </a:solidFill>
        <a:latin typeface="+mn-lt"/>
        <a:ea typeface="+mn-ea"/>
        <a:cs typeface="+mn-cs"/>
      </a:defRPr>
    </a:lvl3pPr>
    <a:lvl4pPr marL="1367316" algn="l" defTabSz="455691" rtl="0" eaLnBrk="1" latinLnBrk="0" hangingPunct="1">
      <a:defRPr sz="1200" kern="1200">
        <a:solidFill>
          <a:schemeClr val="tx1"/>
        </a:solidFill>
        <a:latin typeface="+mn-lt"/>
        <a:ea typeface="+mn-ea"/>
        <a:cs typeface="+mn-cs"/>
      </a:defRPr>
    </a:lvl4pPr>
    <a:lvl5pPr marL="1823088" algn="l" defTabSz="455691" rtl="0" eaLnBrk="1" latinLnBrk="0" hangingPunct="1">
      <a:defRPr sz="1200" kern="1200">
        <a:solidFill>
          <a:schemeClr val="tx1"/>
        </a:solidFill>
        <a:latin typeface="+mn-lt"/>
        <a:ea typeface="+mn-ea"/>
        <a:cs typeface="+mn-cs"/>
      </a:defRPr>
    </a:lvl5pPr>
    <a:lvl6pPr marL="2278942" algn="l" defTabSz="455691" rtl="0" eaLnBrk="1" latinLnBrk="0" hangingPunct="1">
      <a:defRPr sz="1200" kern="1200">
        <a:solidFill>
          <a:schemeClr val="tx1"/>
        </a:solidFill>
        <a:latin typeface="+mn-lt"/>
        <a:ea typeface="+mn-ea"/>
        <a:cs typeface="+mn-cs"/>
      </a:defRPr>
    </a:lvl6pPr>
    <a:lvl7pPr marL="2734630" algn="l" defTabSz="455691" rtl="0" eaLnBrk="1" latinLnBrk="0" hangingPunct="1">
      <a:defRPr sz="1200" kern="1200">
        <a:solidFill>
          <a:schemeClr val="tx1"/>
        </a:solidFill>
        <a:latin typeface="+mn-lt"/>
        <a:ea typeface="+mn-ea"/>
        <a:cs typeface="+mn-cs"/>
      </a:defRPr>
    </a:lvl7pPr>
    <a:lvl8pPr marL="3190320" algn="l" defTabSz="455691" rtl="0" eaLnBrk="1" latinLnBrk="0" hangingPunct="1">
      <a:defRPr sz="1200" kern="1200">
        <a:solidFill>
          <a:schemeClr val="tx1"/>
        </a:solidFill>
        <a:latin typeface="+mn-lt"/>
        <a:ea typeface="+mn-ea"/>
        <a:cs typeface="+mn-cs"/>
      </a:defRPr>
    </a:lvl8pPr>
    <a:lvl9pPr marL="3646020" algn="l" defTabSz="4556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US" dirty="0"/>
              <a:t>Come Holy Spirit,</a:t>
            </a:r>
            <a:endParaRPr lang="en-GB" dirty="0"/>
          </a:p>
          <a:p>
            <a:r>
              <a:rPr lang="en-GB" dirty="0"/>
              <a:t>Reveal the heart of our Father</a:t>
            </a:r>
            <a:r>
              <a:rPr lang="en-US" dirty="0"/>
              <a:t>. </a:t>
            </a:r>
            <a:endParaRPr lang="en-GB" dirty="0"/>
          </a:p>
          <a:p>
            <a:endParaRPr lang="en-GB" dirty="0"/>
          </a:p>
          <a:p>
            <a:r>
              <a:rPr lang="en-US" dirty="0"/>
              <a:t>Come Holy Spirit, </a:t>
            </a:r>
          </a:p>
          <a:p>
            <a:r>
              <a:rPr lang="en-GB" dirty="0"/>
              <a:t>Reveal the ways of Jesus.</a:t>
            </a:r>
          </a:p>
          <a:p>
            <a:endParaRPr lang="en-GB" dirty="0"/>
          </a:p>
          <a:p>
            <a:r>
              <a:rPr lang="en-US" dirty="0"/>
              <a:t>Come, Holy Spirit, with power </a:t>
            </a:r>
          </a:p>
          <a:p>
            <a:r>
              <a:rPr lang="en-US" dirty="0"/>
              <a:t>and </a:t>
            </a:r>
            <a:r>
              <a:rPr lang="en-GB" dirty="0"/>
              <a:t>deep conviction</a:t>
            </a:r>
            <a:r>
              <a:rPr lang="en-US" dirty="0"/>
              <a:t>, for we ask it in Jesus’ name, Amen.</a:t>
            </a:r>
          </a:p>
          <a:p>
            <a:endParaRPr lang="en-US" dirty="0"/>
          </a:p>
        </p:txBody>
      </p:sp>
      <p:sp>
        <p:nvSpPr>
          <p:cNvPr id="4" name="Slide Number Placeholder 3"/>
          <p:cNvSpPr>
            <a:spLocks noGrp="1"/>
          </p:cNvSpPr>
          <p:nvPr>
            <p:ph type="sldNum" sz="quarter" idx="5"/>
          </p:nvPr>
        </p:nvSpPr>
        <p:spPr/>
        <p:txBody>
          <a:bodyPr/>
          <a:lstStyle/>
          <a:p>
            <a:fld id="{045196E9-6DA3-E945-8AD9-0FEC76549353}" type="slidenum">
              <a:rPr lang="en-US" smtClean="0"/>
              <a:t>1</a:t>
            </a:fld>
            <a:endParaRPr lang="en-US"/>
          </a:p>
        </p:txBody>
      </p:sp>
    </p:spTree>
    <p:extLst>
      <p:ext uri="{BB962C8B-B14F-4D97-AF65-F5344CB8AC3E}">
        <p14:creationId xmlns:p14="http://schemas.microsoft.com/office/powerpoint/2010/main" val="3597372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10</a:t>
            </a:fld>
            <a:endParaRPr lang="en-US"/>
          </a:p>
        </p:txBody>
      </p:sp>
    </p:spTree>
    <p:extLst>
      <p:ext uri="{BB962C8B-B14F-4D97-AF65-F5344CB8AC3E}">
        <p14:creationId xmlns:p14="http://schemas.microsoft.com/office/powerpoint/2010/main" val="55691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11</a:t>
            </a:fld>
            <a:endParaRPr lang="en-US"/>
          </a:p>
        </p:txBody>
      </p:sp>
    </p:spTree>
    <p:extLst>
      <p:ext uri="{BB962C8B-B14F-4D97-AF65-F5344CB8AC3E}">
        <p14:creationId xmlns:p14="http://schemas.microsoft.com/office/powerpoint/2010/main" val="395776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12</a:t>
            </a:fld>
            <a:endParaRPr lang="en-US"/>
          </a:p>
        </p:txBody>
      </p:sp>
    </p:spTree>
    <p:extLst>
      <p:ext uri="{BB962C8B-B14F-4D97-AF65-F5344CB8AC3E}">
        <p14:creationId xmlns:p14="http://schemas.microsoft.com/office/powerpoint/2010/main" val="4084643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13</a:t>
            </a:fld>
            <a:endParaRPr lang="en-US"/>
          </a:p>
        </p:txBody>
      </p:sp>
    </p:spTree>
    <p:extLst>
      <p:ext uri="{BB962C8B-B14F-4D97-AF65-F5344CB8AC3E}">
        <p14:creationId xmlns:p14="http://schemas.microsoft.com/office/powerpoint/2010/main" val="328367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14</a:t>
            </a:fld>
            <a:endParaRPr lang="en-US"/>
          </a:p>
        </p:txBody>
      </p:sp>
    </p:spTree>
    <p:extLst>
      <p:ext uri="{BB962C8B-B14F-4D97-AF65-F5344CB8AC3E}">
        <p14:creationId xmlns:p14="http://schemas.microsoft.com/office/powerpoint/2010/main" val="352139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2</a:t>
            </a:fld>
            <a:endParaRPr lang="en-US"/>
          </a:p>
        </p:txBody>
      </p:sp>
    </p:spTree>
    <p:extLst>
      <p:ext uri="{BB962C8B-B14F-4D97-AF65-F5344CB8AC3E}">
        <p14:creationId xmlns:p14="http://schemas.microsoft.com/office/powerpoint/2010/main" val="420436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3</a:t>
            </a:fld>
            <a:endParaRPr lang="en-US"/>
          </a:p>
        </p:txBody>
      </p:sp>
    </p:spTree>
    <p:extLst>
      <p:ext uri="{BB962C8B-B14F-4D97-AF65-F5344CB8AC3E}">
        <p14:creationId xmlns:p14="http://schemas.microsoft.com/office/powerpoint/2010/main" val="35618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4</a:t>
            </a:fld>
            <a:endParaRPr lang="en-US"/>
          </a:p>
        </p:txBody>
      </p:sp>
    </p:spTree>
    <p:extLst>
      <p:ext uri="{BB962C8B-B14F-4D97-AF65-F5344CB8AC3E}">
        <p14:creationId xmlns:p14="http://schemas.microsoft.com/office/powerpoint/2010/main" val="241187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5</a:t>
            </a:fld>
            <a:endParaRPr lang="en-US"/>
          </a:p>
        </p:txBody>
      </p:sp>
    </p:spTree>
    <p:extLst>
      <p:ext uri="{BB962C8B-B14F-4D97-AF65-F5344CB8AC3E}">
        <p14:creationId xmlns:p14="http://schemas.microsoft.com/office/powerpoint/2010/main" val="317902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6</a:t>
            </a:fld>
            <a:endParaRPr lang="en-US"/>
          </a:p>
        </p:txBody>
      </p:sp>
    </p:spTree>
    <p:extLst>
      <p:ext uri="{BB962C8B-B14F-4D97-AF65-F5344CB8AC3E}">
        <p14:creationId xmlns:p14="http://schemas.microsoft.com/office/powerpoint/2010/main" val="215406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7</a:t>
            </a:fld>
            <a:endParaRPr lang="en-US"/>
          </a:p>
        </p:txBody>
      </p:sp>
    </p:spTree>
    <p:extLst>
      <p:ext uri="{BB962C8B-B14F-4D97-AF65-F5344CB8AC3E}">
        <p14:creationId xmlns:p14="http://schemas.microsoft.com/office/powerpoint/2010/main" val="361429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8</a:t>
            </a:fld>
            <a:endParaRPr lang="en-US"/>
          </a:p>
        </p:txBody>
      </p:sp>
    </p:spTree>
    <p:extLst>
      <p:ext uri="{BB962C8B-B14F-4D97-AF65-F5344CB8AC3E}">
        <p14:creationId xmlns:p14="http://schemas.microsoft.com/office/powerpoint/2010/main" val="423860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cap="all"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5196E9-6DA3-E945-8AD9-0FEC76549353}" type="slidenum">
              <a:rPr lang="en-US" smtClean="0"/>
              <a:t>9</a:t>
            </a:fld>
            <a:endParaRPr lang="en-US"/>
          </a:p>
        </p:txBody>
      </p:sp>
    </p:spTree>
    <p:extLst>
      <p:ext uri="{BB962C8B-B14F-4D97-AF65-F5344CB8AC3E}">
        <p14:creationId xmlns:p14="http://schemas.microsoft.com/office/powerpoint/2010/main" val="236511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1"/>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GB"/>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fld id="{1EC10B13-75FB-439A-B753-11C6834047E0}"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426862307"/>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fld id="{CE879990-290E-4734-B2DA-4051353E7BB5}"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3600277928"/>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fld id="{E3EFF7B4-1575-46C6-840F-E466C017B1ED}"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3146478664"/>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GB"/>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8" name="Rectangle 6"/>
          <p:cNvSpPr>
            <a:spLocks noGrp="1" noChangeArrowheads="1"/>
          </p:cNvSpPr>
          <p:nvPr>
            <p:ph type="sldNum" sz="quarter" idx="12"/>
          </p:nvPr>
        </p:nvSpPr>
        <p:spPr>
          <a:ln/>
        </p:spPr>
        <p:txBody>
          <a:bodyPr/>
          <a:lstStyle>
            <a:lvl1pPr>
              <a:defRPr/>
            </a:lvl1pPr>
          </a:lstStyle>
          <a:p>
            <a:fld id="{81FC45F6-32F6-4F42-B674-D8402A13AAED}"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145073567"/>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fld id="{20C566AF-B693-47A6-A4B9-01ECB948FB6A}"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4017064933"/>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fld id="{9F5F354A-F6F5-4140-A0F5-6BC15E01D2F8}"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150179024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fld id="{DF4471D6-5BA1-4ADE-B72A-DD36420A5AA9}"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64230790"/>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fld id="{E1FF42D9-576D-468A-9957-25D8E60A6C03}"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372902095"/>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fld id="{63B6AE4A-02E0-41E3-A6DE-F71F7CE6E5D5}"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2020151453"/>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fld id="{B1F96FB1-554E-4B45-9F7C-2890BA1B40E3}"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1529092960"/>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GB"/>
              <a:t>Click to edit Master title style</a:t>
            </a:r>
            <a:endParaRPr lang="en-US"/>
          </a:p>
        </p:txBody>
      </p:sp>
      <p:sp>
        <p:nvSpPr>
          <p:cNvPr id="3" name="Content Placeholder 2"/>
          <p:cNvSpPr>
            <a:spLocks noGrp="1"/>
          </p:cNvSpPr>
          <p:nvPr>
            <p:ph idx="1"/>
          </p:nvPr>
        </p:nvSpPr>
        <p:spPr>
          <a:xfrm>
            <a:off x="4766733" y="273066"/>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fld id="{BD1123B2-D13F-4AE1-B593-AAF24B73044D}"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4117663787"/>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53"/>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fld id="{21A3EE72-659D-459F-AC0A-7D5517155821}"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3447943757"/>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2700000" scaled="1"/>
        </a:gradFill>
        <a:effectLst/>
      </p:bgPr>
    </p:bg>
    <p:spTree>
      <p:nvGrpSpPr>
        <p:cNvPr id="1" name=""/>
        <p:cNvGrpSpPr/>
        <p:nvPr/>
      </p:nvGrpSpPr>
      <p:grpSpPr>
        <a:xfrm>
          <a:off x="0" y="0"/>
          <a:ext cx="0" cy="0"/>
          <a:chOff x="0" y="0"/>
          <a:chExt cx="0" cy="0"/>
        </a:xfrm>
      </p:grpSpPr>
      <p:pic>
        <p:nvPicPr>
          <p:cNvPr id="14338" name="Picture 7" descr="christian-christmas-background.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29633"/>
            <a:ext cx="12371917"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7171"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2"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867">
                <a:latin typeface="Arial" charset="0"/>
                <a:ea typeface="ＭＳ Ｐゴシック" charset="0"/>
                <a:cs typeface="+mn-cs"/>
              </a:defRPr>
            </a:lvl1pPr>
          </a:lstStyle>
          <a:p>
            <a:pPr>
              <a:defRPr/>
            </a:pPr>
            <a:endParaRPr lang="en-GB">
              <a:solidFill>
                <a:srgbClr val="FFFF00"/>
              </a:solidFill>
            </a:endParaRPr>
          </a:p>
        </p:txBody>
      </p:sp>
      <p:sp>
        <p:nvSpPr>
          <p:cNvPr id="717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0" hangingPunct="0">
              <a:defRPr sz="1867">
                <a:latin typeface="Arial" charset="0"/>
                <a:ea typeface="ＭＳ Ｐゴシック" charset="0"/>
                <a:cs typeface="+mn-cs"/>
              </a:defRPr>
            </a:lvl1pPr>
          </a:lstStyle>
          <a:p>
            <a:pPr>
              <a:defRPr/>
            </a:pPr>
            <a:endParaRPr lang="en-GB">
              <a:solidFill>
                <a:srgbClr val="FFFF00"/>
              </a:solidFill>
            </a:endParaRPr>
          </a:p>
        </p:txBody>
      </p:sp>
      <p:sp>
        <p:nvSpPr>
          <p:cNvPr id="7174"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867"/>
            </a:lvl1pPr>
          </a:lstStyle>
          <a:p>
            <a:fld id="{0D57D553-6E1D-4AEF-8344-D08DD42F0A2D}" type="slidenum">
              <a:rPr lang="en-GB" altLang="en-US">
                <a:solidFill>
                  <a:srgbClr val="FFFF00"/>
                </a:solidFill>
              </a:rPr>
              <a:pPr/>
              <a:t>‹#›</a:t>
            </a:fld>
            <a:endParaRPr lang="en-GB" altLang="en-US">
              <a:solidFill>
                <a:srgbClr val="FFFF00"/>
              </a:solidFill>
            </a:endParaRPr>
          </a:p>
        </p:txBody>
      </p:sp>
    </p:spTree>
    <p:extLst>
      <p:ext uri="{BB962C8B-B14F-4D97-AF65-F5344CB8AC3E}">
        <p14:creationId xmlns:p14="http://schemas.microsoft.com/office/powerpoint/2010/main" val="408860670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wipe dir="d"/>
  </p:transition>
  <p:txStyles>
    <p:titleStyle>
      <a:lvl1pPr algn="ctr" rtl="0" eaLnBrk="0" fontAlgn="base" hangingPunct="0">
        <a:spcBef>
          <a:spcPct val="0"/>
        </a:spcBef>
        <a:spcAft>
          <a:spcPct val="0"/>
        </a:spcAft>
        <a:defRPr sz="5867">
          <a:solidFill>
            <a:schemeClr val="tx2"/>
          </a:solidFill>
          <a:latin typeface="+mj-lt"/>
          <a:ea typeface="+mj-ea"/>
          <a:cs typeface="ＭＳ Ｐゴシック" charset="0"/>
        </a:defRPr>
      </a:lvl1pPr>
      <a:lvl2pPr algn="ctr" rtl="0" eaLnBrk="0" fontAlgn="base" hangingPunct="0">
        <a:spcBef>
          <a:spcPct val="0"/>
        </a:spcBef>
        <a:spcAft>
          <a:spcPct val="0"/>
        </a:spcAft>
        <a:defRPr sz="5867">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5867">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5867">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5867">
          <a:solidFill>
            <a:schemeClr val="tx2"/>
          </a:solidFill>
          <a:latin typeface="Arial" charset="0"/>
          <a:ea typeface="ＭＳ Ｐゴシック" charset="0"/>
          <a:cs typeface="ＭＳ Ｐゴシック" charset="0"/>
        </a:defRPr>
      </a:lvl5pPr>
      <a:lvl6pPr marL="609585" algn="ctr" rtl="0" fontAlgn="base">
        <a:spcBef>
          <a:spcPct val="0"/>
        </a:spcBef>
        <a:spcAft>
          <a:spcPct val="0"/>
        </a:spcAft>
        <a:defRPr sz="5867">
          <a:solidFill>
            <a:schemeClr val="tx2"/>
          </a:solidFill>
          <a:latin typeface="Arial" charset="0"/>
          <a:ea typeface="ＭＳ Ｐゴシック" charset="0"/>
        </a:defRPr>
      </a:lvl6pPr>
      <a:lvl7pPr marL="1219170" algn="ctr" rtl="0" fontAlgn="base">
        <a:spcBef>
          <a:spcPct val="0"/>
        </a:spcBef>
        <a:spcAft>
          <a:spcPct val="0"/>
        </a:spcAft>
        <a:defRPr sz="5867">
          <a:solidFill>
            <a:schemeClr val="tx2"/>
          </a:solidFill>
          <a:latin typeface="Arial" charset="0"/>
          <a:ea typeface="ＭＳ Ｐゴシック" charset="0"/>
        </a:defRPr>
      </a:lvl7pPr>
      <a:lvl8pPr marL="1828754" algn="ctr" rtl="0" fontAlgn="base">
        <a:spcBef>
          <a:spcPct val="0"/>
        </a:spcBef>
        <a:spcAft>
          <a:spcPct val="0"/>
        </a:spcAft>
        <a:defRPr sz="5867">
          <a:solidFill>
            <a:schemeClr val="tx2"/>
          </a:solidFill>
          <a:latin typeface="Arial" charset="0"/>
          <a:ea typeface="ＭＳ Ｐゴシック" charset="0"/>
        </a:defRPr>
      </a:lvl8pPr>
      <a:lvl9pPr marL="2438339" algn="ctr" rtl="0" fontAlgn="base">
        <a:spcBef>
          <a:spcPct val="0"/>
        </a:spcBef>
        <a:spcAft>
          <a:spcPct val="0"/>
        </a:spcAft>
        <a:defRPr sz="5867">
          <a:solidFill>
            <a:schemeClr val="tx2"/>
          </a:solidFill>
          <a:latin typeface="Arial" charset="0"/>
          <a:ea typeface="ＭＳ Ｐゴシック"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ＭＳ Ｐゴシック" charset="0"/>
        </a:defRPr>
      </a:lvl1pPr>
      <a:lvl2pPr marL="990575" indent="-380990" algn="l" rtl="0" eaLnBrk="0" fontAlgn="base" hangingPunct="0">
        <a:spcBef>
          <a:spcPct val="20000"/>
        </a:spcBef>
        <a:spcAft>
          <a:spcPct val="0"/>
        </a:spcAft>
        <a:buChar char="–"/>
        <a:defRPr sz="3733">
          <a:solidFill>
            <a:schemeClr val="tx1"/>
          </a:solidFill>
          <a:latin typeface="+mn-lt"/>
          <a:ea typeface="+mn-ea"/>
        </a:defRPr>
      </a:lvl2pPr>
      <a:lvl3pPr marL="1523962" indent="-304792" algn="l" rtl="0" eaLnBrk="0" fontAlgn="base" hangingPunct="0">
        <a:spcBef>
          <a:spcPct val="20000"/>
        </a:spcBef>
        <a:spcAft>
          <a:spcPct val="0"/>
        </a:spcAft>
        <a:buChar char="•"/>
        <a:defRPr sz="3200">
          <a:solidFill>
            <a:schemeClr val="tx1"/>
          </a:solidFill>
          <a:latin typeface="+mn-lt"/>
          <a:ea typeface="+mn-ea"/>
        </a:defRPr>
      </a:lvl3pPr>
      <a:lvl4pPr marL="2133547" indent="-304792" algn="l" rtl="0" eaLnBrk="0" fontAlgn="base" hangingPunct="0">
        <a:spcBef>
          <a:spcPct val="20000"/>
        </a:spcBef>
        <a:spcAft>
          <a:spcPct val="0"/>
        </a:spcAft>
        <a:buChar char="–"/>
        <a:defRPr sz="2667">
          <a:solidFill>
            <a:schemeClr val="tx1"/>
          </a:solidFill>
          <a:latin typeface="+mn-lt"/>
          <a:ea typeface="+mn-ea"/>
        </a:defRPr>
      </a:lvl4pPr>
      <a:lvl5pPr marL="2743131" indent="-304792" algn="l" rtl="0" eaLnBrk="0" fontAlgn="base" hangingPunct="0">
        <a:spcBef>
          <a:spcPct val="20000"/>
        </a:spcBef>
        <a:spcAft>
          <a:spcPct val="0"/>
        </a:spcAft>
        <a:buChar char="»"/>
        <a:defRPr sz="2667">
          <a:solidFill>
            <a:schemeClr val="tx1"/>
          </a:solidFill>
          <a:latin typeface="+mn-lt"/>
          <a:ea typeface="+mn-ea"/>
        </a:defRPr>
      </a:lvl5pPr>
      <a:lvl6pPr marL="3352716" indent="-304792" algn="l" rtl="0" fontAlgn="base">
        <a:spcBef>
          <a:spcPct val="20000"/>
        </a:spcBef>
        <a:spcAft>
          <a:spcPct val="0"/>
        </a:spcAft>
        <a:buChar char="»"/>
        <a:defRPr sz="2667">
          <a:solidFill>
            <a:schemeClr val="tx1"/>
          </a:solidFill>
          <a:latin typeface="+mn-lt"/>
          <a:ea typeface="+mn-ea"/>
        </a:defRPr>
      </a:lvl6pPr>
      <a:lvl7pPr marL="3962301" indent="-304792" algn="l" rtl="0" fontAlgn="base">
        <a:spcBef>
          <a:spcPct val="20000"/>
        </a:spcBef>
        <a:spcAft>
          <a:spcPct val="0"/>
        </a:spcAft>
        <a:buChar char="»"/>
        <a:defRPr sz="2667">
          <a:solidFill>
            <a:schemeClr val="tx1"/>
          </a:solidFill>
          <a:latin typeface="+mn-lt"/>
          <a:ea typeface="+mn-ea"/>
        </a:defRPr>
      </a:lvl7pPr>
      <a:lvl8pPr marL="4571886" indent="-304792" algn="l" rtl="0" fontAlgn="base">
        <a:spcBef>
          <a:spcPct val="20000"/>
        </a:spcBef>
        <a:spcAft>
          <a:spcPct val="0"/>
        </a:spcAft>
        <a:buChar char="»"/>
        <a:defRPr sz="2667">
          <a:solidFill>
            <a:schemeClr val="tx1"/>
          </a:solidFill>
          <a:latin typeface="+mn-lt"/>
          <a:ea typeface="+mn-ea"/>
        </a:defRPr>
      </a:lvl8pPr>
      <a:lvl9pPr marL="5181470" indent="-304792" algn="l" rtl="0" fontAlgn="base">
        <a:spcBef>
          <a:spcPct val="20000"/>
        </a:spcBef>
        <a:spcAft>
          <a:spcPct val="0"/>
        </a:spcAft>
        <a:buChar char="»"/>
        <a:defRPr sz="2667">
          <a:solidFill>
            <a:schemeClr val="tx1"/>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55BCD4-1780-455D-9BD2-AE5D48B85C8F}"/>
              </a:ext>
            </a:extLst>
          </p:cNvPr>
          <p:cNvSpPr txBox="1"/>
          <p:nvPr/>
        </p:nvSpPr>
        <p:spPr>
          <a:xfrm>
            <a:off x="5074362" y="2681638"/>
            <a:ext cx="4371197" cy="1384995"/>
          </a:xfrm>
          <a:prstGeom prst="rect">
            <a:avLst/>
          </a:prstGeom>
          <a:noFill/>
        </p:spPr>
        <p:txBody>
          <a:bodyPr wrap="none" rtlCol="0">
            <a:spAutoFit/>
          </a:bodyPr>
          <a:lstStyle/>
          <a:p>
            <a:r>
              <a:rPr lang="en-GB" sz="8400" b="1">
                <a:solidFill>
                  <a:schemeClr val="bg2"/>
                </a:solidFill>
                <a:latin typeface="Gill Sans MT" pitchFamily="34" charset="0"/>
              </a:rPr>
              <a:t>Message</a:t>
            </a:r>
            <a:endParaRPr lang="en-GB" sz="8400" b="1" dirty="0">
              <a:solidFill>
                <a:schemeClr val="bg2"/>
              </a:solidFill>
              <a:latin typeface="Gill Sans MT" pitchFamily="34" charset="0"/>
            </a:endParaRPr>
          </a:p>
        </p:txBody>
      </p:sp>
      <p:pic>
        <p:nvPicPr>
          <p:cNvPr id="5" name="Picture 2" descr="C:\Users\Matheson\Documents\BPC\PPTs\Templates\sermon10.jpg">
            <a:extLst>
              <a:ext uri="{FF2B5EF4-FFF2-40B4-BE49-F238E27FC236}">
                <a16:creationId xmlns:a16="http://schemas.microsoft.com/office/drawing/2014/main" id="{B6D148F4-635E-41A1-84C9-F128E9992DA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07705" y="1410178"/>
            <a:ext cx="3024336" cy="4037644"/>
          </a:xfrm>
          <a:prstGeom prst="rect">
            <a:avLst/>
          </a:prstGeom>
          <a:noFill/>
        </p:spPr>
      </p:pic>
      <p:pic>
        <p:nvPicPr>
          <p:cNvPr id="6" name="Picture 5">
            <a:extLst>
              <a:ext uri="{FF2B5EF4-FFF2-40B4-BE49-F238E27FC236}">
                <a16:creationId xmlns:a16="http://schemas.microsoft.com/office/drawing/2014/main" id="{6C017104-D314-4563-853A-E4F325360E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44908" y="4380929"/>
            <a:ext cx="4247248" cy="2133785"/>
          </a:xfrm>
          <a:prstGeom prst="rect">
            <a:avLst/>
          </a:prstGeom>
        </p:spPr>
      </p:pic>
    </p:spTree>
    <p:extLst>
      <p:ext uri="{BB962C8B-B14F-4D97-AF65-F5344CB8AC3E}">
        <p14:creationId xmlns:p14="http://schemas.microsoft.com/office/powerpoint/2010/main" val="287014877"/>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D5FED8-DC5C-E9D9-BB9F-897DFF42069D}"/>
              </a:ext>
            </a:extLst>
          </p:cNvPr>
          <p:cNvSpPr txBox="1"/>
          <p:nvPr/>
        </p:nvSpPr>
        <p:spPr>
          <a:xfrm>
            <a:off x="752167" y="207927"/>
            <a:ext cx="10687666" cy="5263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0" marR="0" indent="0">
              <a:lnSpc>
                <a:spcPct val="119000"/>
              </a:lnSpc>
              <a:spcBef>
                <a:spcPts val="0"/>
              </a:spcBef>
              <a:spcAft>
                <a:spcPts val="0"/>
              </a:spcAft>
              <a:tabLst>
                <a:tab pos="3675063" algn="l"/>
              </a:tabLst>
            </a:pPr>
            <a:r>
              <a:rPr lang="en-GB" sz="4800" b="1" kern="1400" dirty="0">
                <a:solidFill>
                  <a:srgbClr val="FFFF00"/>
                </a:solidFill>
                <a:latin typeface="+mj-lt"/>
              </a:rPr>
              <a:t>‘For it is by grace you have been saved, through faith – and this is not from yourselves, it is the gift of God – not by works, so that no one can boast.’</a:t>
            </a:r>
          </a:p>
          <a:p>
            <a:pPr marL="0" marR="0" indent="0">
              <a:lnSpc>
                <a:spcPct val="119000"/>
              </a:lnSpc>
              <a:spcBef>
                <a:spcPts val="0"/>
              </a:spcBef>
              <a:spcAft>
                <a:spcPts val="0"/>
              </a:spcAft>
              <a:tabLst>
                <a:tab pos="3675063" algn="l"/>
              </a:tabLst>
            </a:pPr>
            <a:r>
              <a:rPr lang="en-GB" sz="4800" b="1" kern="1400" dirty="0">
                <a:solidFill>
                  <a:schemeClr val="accent2"/>
                </a:solidFill>
                <a:latin typeface="+mj-lt"/>
              </a:rPr>
              <a:t>(Eph. 2:8-9)</a:t>
            </a:r>
          </a:p>
        </p:txBody>
      </p:sp>
      <p:sp>
        <p:nvSpPr>
          <p:cNvPr id="4" name="TextBox 3">
            <a:extLst>
              <a:ext uri="{FF2B5EF4-FFF2-40B4-BE49-F238E27FC236}">
                <a16:creationId xmlns:a16="http://schemas.microsoft.com/office/drawing/2014/main" id="{5AFC1090-FEFA-C477-A5D8-695BC436D81F}"/>
              </a:ext>
            </a:extLst>
          </p:cNvPr>
          <p:cNvSpPr txBox="1"/>
          <p:nvPr/>
        </p:nvSpPr>
        <p:spPr>
          <a:xfrm>
            <a:off x="6395884" y="5506912"/>
            <a:ext cx="5043949" cy="8686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p>
            <a:pPr marL="0" marR="0" indent="0" algn="r">
              <a:lnSpc>
                <a:spcPct val="119000"/>
              </a:lnSpc>
              <a:spcBef>
                <a:spcPts val="0"/>
              </a:spcBef>
              <a:spcAft>
                <a:spcPts val="0"/>
              </a:spcAft>
              <a:tabLst>
                <a:tab pos="3675063" algn="l"/>
              </a:tabLst>
            </a:pPr>
            <a:r>
              <a:rPr lang="en-GB" sz="4800" b="1" kern="1400" dirty="0">
                <a:solidFill>
                  <a:srgbClr val="FF9300"/>
                </a:solidFill>
                <a:latin typeface="+mj-lt"/>
              </a:rPr>
              <a:t>But God…acted!</a:t>
            </a:r>
          </a:p>
        </p:txBody>
      </p:sp>
    </p:spTree>
    <p:extLst>
      <p:ext uri="{BB962C8B-B14F-4D97-AF65-F5344CB8AC3E}">
        <p14:creationId xmlns:p14="http://schemas.microsoft.com/office/powerpoint/2010/main" val="3307775675"/>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A66A07-7CC6-D39A-1097-95E0F7579AD1}"/>
              </a:ext>
            </a:extLst>
          </p:cNvPr>
          <p:cNvSpPr txBox="1"/>
          <p:nvPr/>
        </p:nvSpPr>
        <p:spPr>
          <a:xfrm>
            <a:off x="752167" y="207927"/>
            <a:ext cx="10687666" cy="5636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p>
            <a:pPr marL="0" marR="0" indent="0">
              <a:lnSpc>
                <a:spcPct val="119000"/>
              </a:lnSpc>
              <a:spcBef>
                <a:spcPts val="0"/>
              </a:spcBef>
              <a:spcAft>
                <a:spcPts val="0"/>
              </a:spcAft>
              <a:tabLst>
                <a:tab pos="3675063" algn="l"/>
              </a:tabLst>
            </a:pPr>
            <a:r>
              <a:rPr lang="en-GB" sz="4400" b="1" kern="1400" dirty="0">
                <a:solidFill>
                  <a:srgbClr val="FFFF00"/>
                </a:solidFill>
                <a:latin typeface="+mj-lt"/>
              </a:rPr>
              <a:t>‘God…made us alive with Christ…And raised us up with Christ and seated us with him in the heavenly realms in Christ Jesus…For we are God’s handiwork, created in Christ Jesus to do good works, which God prepared in advance for us to do.’ </a:t>
            </a:r>
            <a:r>
              <a:rPr lang="en-GB" sz="4400" b="1" kern="1400" dirty="0">
                <a:solidFill>
                  <a:schemeClr val="accent2"/>
                </a:solidFill>
                <a:latin typeface="+mj-lt"/>
              </a:rPr>
              <a:t>(Eph. 2:5-6, 10)</a:t>
            </a:r>
          </a:p>
        </p:txBody>
      </p:sp>
    </p:spTree>
    <p:extLst>
      <p:ext uri="{BB962C8B-B14F-4D97-AF65-F5344CB8AC3E}">
        <p14:creationId xmlns:p14="http://schemas.microsoft.com/office/powerpoint/2010/main" val="2190466240"/>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A66A07-7CC6-D39A-1097-95E0F7579AD1}"/>
              </a:ext>
            </a:extLst>
          </p:cNvPr>
          <p:cNvSpPr txBox="1"/>
          <p:nvPr/>
        </p:nvSpPr>
        <p:spPr>
          <a:xfrm>
            <a:off x="752167" y="207927"/>
            <a:ext cx="8963333" cy="6142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0" marR="0" indent="0">
              <a:lnSpc>
                <a:spcPct val="119000"/>
              </a:lnSpc>
              <a:spcBef>
                <a:spcPts val="0"/>
              </a:spcBef>
              <a:spcAft>
                <a:spcPts val="0"/>
              </a:spcAft>
              <a:tabLst>
                <a:tab pos="3675063" algn="l"/>
              </a:tabLst>
            </a:pPr>
            <a:r>
              <a:rPr lang="en-GB" sz="4800" b="1" kern="1400" dirty="0">
                <a:solidFill>
                  <a:srgbClr val="FFFF00"/>
                </a:solidFill>
                <a:latin typeface="+mj-lt"/>
              </a:rPr>
              <a:t>‘We were the beggars</a:t>
            </a:r>
          </a:p>
          <a:p>
            <a:pPr marL="0" marR="0" indent="0">
              <a:lnSpc>
                <a:spcPct val="119000"/>
              </a:lnSpc>
              <a:spcBef>
                <a:spcPts val="0"/>
              </a:spcBef>
              <a:spcAft>
                <a:spcPts val="0"/>
              </a:spcAft>
              <a:tabLst>
                <a:tab pos="3675063" algn="l"/>
              </a:tabLst>
            </a:pPr>
            <a:r>
              <a:rPr lang="en-GB" sz="4800" b="1" kern="1400" dirty="0">
                <a:solidFill>
                  <a:srgbClr val="FFFF00"/>
                </a:solidFill>
                <a:latin typeface="+mj-lt"/>
              </a:rPr>
              <a:t>Now we're royalty</a:t>
            </a:r>
          </a:p>
          <a:p>
            <a:pPr marL="0" marR="0" indent="0">
              <a:lnSpc>
                <a:spcPct val="119000"/>
              </a:lnSpc>
              <a:spcBef>
                <a:spcPts val="0"/>
              </a:spcBef>
              <a:spcAft>
                <a:spcPts val="0"/>
              </a:spcAft>
              <a:tabLst>
                <a:tab pos="3675063" algn="l"/>
              </a:tabLst>
            </a:pPr>
            <a:r>
              <a:rPr lang="en-GB" sz="4800" b="1" kern="1400" dirty="0">
                <a:solidFill>
                  <a:srgbClr val="FFFF00"/>
                </a:solidFill>
                <a:latin typeface="+mj-lt"/>
              </a:rPr>
              <a:t>We were the prisoners</a:t>
            </a:r>
          </a:p>
          <a:p>
            <a:pPr marL="0" marR="0" indent="0">
              <a:lnSpc>
                <a:spcPct val="119000"/>
              </a:lnSpc>
              <a:spcBef>
                <a:spcPts val="0"/>
              </a:spcBef>
              <a:spcAft>
                <a:spcPts val="0"/>
              </a:spcAft>
              <a:tabLst>
                <a:tab pos="3675063" algn="l"/>
              </a:tabLst>
            </a:pPr>
            <a:r>
              <a:rPr lang="en-GB" sz="4800" b="1" kern="1400" dirty="0">
                <a:solidFill>
                  <a:srgbClr val="FFFF00"/>
                </a:solidFill>
                <a:latin typeface="+mj-lt"/>
              </a:rPr>
              <a:t>Now we're running free</a:t>
            </a:r>
          </a:p>
          <a:p>
            <a:pPr marL="0" marR="0" indent="0">
              <a:lnSpc>
                <a:spcPct val="119000"/>
              </a:lnSpc>
              <a:spcBef>
                <a:spcPts val="0"/>
              </a:spcBef>
              <a:spcAft>
                <a:spcPts val="0"/>
              </a:spcAft>
              <a:tabLst>
                <a:tab pos="3675063" algn="l"/>
              </a:tabLst>
            </a:pPr>
            <a:r>
              <a:rPr lang="en-GB" sz="4800" b="1" kern="1400" dirty="0">
                <a:solidFill>
                  <a:srgbClr val="FFFF00"/>
                </a:solidFill>
                <a:latin typeface="+mj-lt"/>
              </a:rPr>
              <a:t>We are forgiven, accepted</a:t>
            </a:r>
          </a:p>
          <a:p>
            <a:pPr marL="0" marR="0" indent="0">
              <a:lnSpc>
                <a:spcPct val="119000"/>
              </a:lnSpc>
              <a:spcBef>
                <a:spcPts val="0"/>
              </a:spcBef>
              <a:spcAft>
                <a:spcPts val="0"/>
              </a:spcAft>
              <a:tabLst>
                <a:tab pos="3675063" algn="l"/>
              </a:tabLst>
            </a:pPr>
            <a:r>
              <a:rPr lang="en-GB" sz="4800" b="1" kern="1400" dirty="0">
                <a:solidFill>
                  <a:srgbClr val="FFFF00"/>
                </a:solidFill>
                <a:latin typeface="+mj-lt"/>
              </a:rPr>
              <a:t>Redeemed by His grace’</a:t>
            </a:r>
            <a:endParaRPr lang="en-GB" sz="4800" b="1" i="1" kern="1400" dirty="0">
              <a:solidFill>
                <a:srgbClr val="FFFF00"/>
              </a:solidFill>
              <a:latin typeface="+mj-lt"/>
            </a:endParaRPr>
          </a:p>
          <a:p>
            <a:pPr marL="0" marR="0" indent="0">
              <a:lnSpc>
                <a:spcPct val="119000"/>
              </a:lnSpc>
              <a:spcBef>
                <a:spcPts val="0"/>
              </a:spcBef>
              <a:spcAft>
                <a:spcPts val="0"/>
              </a:spcAft>
              <a:tabLst>
                <a:tab pos="3675063" algn="l"/>
              </a:tabLst>
            </a:pPr>
            <a:r>
              <a:rPr lang="en-GB" sz="4800" b="1" i="1" kern="1400" dirty="0">
                <a:solidFill>
                  <a:schemeClr val="accent2"/>
                </a:solidFill>
                <a:latin typeface="+mj-lt"/>
              </a:rPr>
              <a:t>(House of the Lord)</a:t>
            </a:r>
          </a:p>
        </p:txBody>
      </p:sp>
      <p:pic>
        <p:nvPicPr>
          <p:cNvPr id="2" name="Picture 1">
            <a:extLst>
              <a:ext uri="{FF2B5EF4-FFF2-40B4-BE49-F238E27FC236}">
                <a16:creationId xmlns:a16="http://schemas.microsoft.com/office/drawing/2014/main" id="{626F17B6-07B4-1163-2EED-362B9C783D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14" r="17131"/>
          <a:stretch/>
        </p:blipFill>
        <p:spPr bwMode="auto">
          <a:xfrm flipH="1">
            <a:off x="8767917" y="0"/>
            <a:ext cx="3843183" cy="71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458021"/>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F9797B-D786-4E98-AC99-2D27917C7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08" b="6208"/>
          <a:stretch/>
        </p:blipFill>
        <p:spPr bwMode="auto">
          <a:xfrm>
            <a:off x="-167148" y="-169982"/>
            <a:ext cx="12625848" cy="73720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95627A9-B663-1232-3E38-A77F09071221}"/>
              </a:ext>
            </a:extLst>
          </p:cNvPr>
          <p:cNvSpPr/>
          <p:nvPr/>
        </p:nvSpPr>
        <p:spPr>
          <a:xfrm>
            <a:off x="-167148" y="-169983"/>
            <a:ext cx="12625848" cy="7372069"/>
          </a:xfrm>
          <a:prstGeom prst="rect">
            <a:avLst/>
          </a:prstGeom>
          <a:solidFill>
            <a:srgbClr val="000000">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27A9E6B-C1D1-F733-3204-5E304A03BDA1}"/>
              </a:ext>
            </a:extLst>
          </p:cNvPr>
          <p:cNvSpPr txBox="1"/>
          <p:nvPr/>
        </p:nvSpPr>
        <p:spPr>
          <a:xfrm>
            <a:off x="551682" y="328616"/>
            <a:ext cx="8211318" cy="52637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p>
            <a:pPr marL="0" marR="0" indent="0">
              <a:lnSpc>
                <a:spcPct val="119000"/>
              </a:lnSpc>
              <a:spcBef>
                <a:spcPts val="0"/>
              </a:spcBef>
              <a:spcAft>
                <a:spcPts val="0"/>
              </a:spcAft>
              <a:tabLst>
                <a:tab pos="3675063" algn="l"/>
              </a:tabLst>
            </a:pPr>
            <a:r>
              <a:rPr lang="en-GB" sz="4800" b="1" kern="1400" dirty="0">
                <a:solidFill>
                  <a:srgbClr val="FFFFFF"/>
                </a:solidFill>
                <a:latin typeface="+mj-lt"/>
              </a:rPr>
              <a:t>We walked in the </a:t>
            </a:r>
          </a:p>
          <a:p>
            <a:pPr marL="0" marR="0" indent="0">
              <a:lnSpc>
                <a:spcPct val="119000"/>
              </a:lnSpc>
              <a:spcBef>
                <a:spcPts val="0"/>
              </a:spcBef>
              <a:spcAft>
                <a:spcPts val="0"/>
              </a:spcAft>
              <a:tabLst>
                <a:tab pos="3675063" algn="l"/>
              </a:tabLst>
            </a:pPr>
            <a:r>
              <a:rPr lang="en-GB" sz="4800" b="1" kern="1400" dirty="0">
                <a:solidFill>
                  <a:srgbClr val="FFFFFF"/>
                </a:solidFill>
                <a:latin typeface="+mj-lt"/>
              </a:rPr>
              <a:t>    way of death</a:t>
            </a:r>
          </a:p>
          <a:p>
            <a:pPr marL="0" marR="0" indent="0">
              <a:lnSpc>
                <a:spcPct val="119000"/>
              </a:lnSpc>
              <a:spcBef>
                <a:spcPts val="0"/>
              </a:spcBef>
              <a:spcAft>
                <a:spcPts val="0"/>
              </a:spcAft>
              <a:tabLst>
                <a:tab pos="3675063" algn="l"/>
              </a:tabLst>
            </a:pPr>
            <a:r>
              <a:rPr lang="en-GB" sz="4800" b="1" kern="1400" dirty="0">
                <a:solidFill>
                  <a:srgbClr val="FFFFFF"/>
                </a:solidFill>
                <a:latin typeface="+mj-lt"/>
              </a:rPr>
              <a:t>But God acted!</a:t>
            </a:r>
          </a:p>
          <a:p>
            <a:pPr marL="0" marR="0" indent="0">
              <a:lnSpc>
                <a:spcPct val="119000"/>
              </a:lnSpc>
              <a:spcBef>
                <a:spcPts val="0"/>
              </a:spcBef>
              <a:spcAft>
                <a:spcPts val="0"/>
              </a:spcAft>
              <a:tabLst>
                <a:tab pos="3675063" algn="l"/>
              </a:tabLst>
            </a:pPr>
            <a:r>
              <a:rPr lang="en-GB" sz="4800" b="1" kern="1400" dirty="0">
                <a:solidFill>
                  <a:srgbClr val="FFFFFF"/>
                </a:solidFill>
                <a:latin typeface="+mj-lt"/>
              </a:rPr>
              <a:t>Now we walk the </a:t>
            </a:r>
          </a:p>
          <a:p>
            <a:pPr marL="0" marR="0" indent="0">
              <a:lnSpc>
                <a:spcPct val="119000"/>
              </a:lnSpc>
              <a:spcBef>
                <a:spcPts val="0"/>
              </a:spcBef>
              <a:spcAft>
                <a:spcPts val="0"/>
              </a:spcAft>
              <a:tabLst>
                <a:tab pos="3675063" algn="l"/>
              </a:tabLst>
            </a:pPr>
            <a:r>
              <a:rPr lang="en-GB" sz="4800" b="1" kern="1400" dirty="0">
                <a:solidFill>
                  <a:srgbClr val="FFFFFF"/>
                </a:solidFill>
                <a:latin typeface="+mj-lt"/>
              </a:rPr>
              <a:t>     path of new life in Jesus</a:t>
            </a:r>
          </a:p>
          <a:p>
            <a:pPr marL="0" marR="0" indent="0">
              <a:lnSpc>
                <a:spcPct val="119000"/>
              </a:lnSpc>
              <a:spcBef>
                <a:spcPts val="0"/>
              </a:spcBef>
              <a:spcAft>
                <a:spcPts val="0"/>
              </a:spcAft>
              <a:tabLst>
                <a:tab pos="3675063" algn="l"/>
              </a:tabLst>
            </a:pPr>
            <a:r>
              <a:rPr lang="en-GB" sz="4800" b="1" kern="1400" dirty="0">
                <a:solidFill>
                  <a:schemeClr val="accent2"/>
                </a:solidFill>
                <a:latin typeface="+mj-lt"/>
              </a:rPr>
              <a:t>Ephesians 2:1-10</a:t>
            </a:r>
          </a:p>
        </p:txBody>
      </p:sp>
    </p:spTree>
    <p:extLst>
      <p:ext uri="{BB962C8B-B14F-4D97-AF65-F5344CB8AC3E}">
        <p14:creationId xmlns:p14="http://schemas.microsoft.com/office/powerpoint/2010/main" val="2898791972"/>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D80F309-6E3B-446F-8081-B1445D33C2C1}"/>
              </a:ext>
            </a:extLst>
          </p:cNvPr>
          <p:cNvSpPr txBox="1"/>
          <p:nvPr/>
        </p:nvSpPr>
        <p:spPr>
          <a:xfrm>
            <a:off x="1085851" y="701017"/>
            <a:ext cx="10417892" cy="99257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4289" tIns="34289" rIns="34289" bIns="34289">
            <a:spAutoFit/>
          </a:bodyPr>
          <a:lstStyle/>
          <a:p>
            <a:r>
              <a:rPr lang="en-GB" sz="6000" b="1" dirty="0">
                <a:solidFill>
                  <a:schemeClr val="bg2"/>
                </a:solidFill>
                <a:latin typeface="Arial" panose="020B0604020202020204" pitchFamily="34" charset="0"/>
                <a:ea typeface="Calibri" panose="020F0502020204030204" pitchFamily="34" charset="0"/>
                <a:cs typeface="Arial" panose="020B0604020202020204" pitchFamily="34" charset="0"/>
              </a:rPr>
              <a:t>MP-33 </a:t>
            </a:r>
            <a:r>
              <a:rPr lang="en-GB" sz="6000" b="1" i="1" dirty="0">
                <a:solidFill>
                  <a:schemeClr val="bg2"/>
                </a:solidFill>
                <a:latin typeface="Arial" panose="020B0604020202020204" pitchFamily="34" charset="0"/>
                <a:ea typeface="Calibri" panose="020F0502020204030204" pitchFamily="34" charset="0"/>
                <a:cs typeface="Arial" panose="020B0604020202020204" pitchFamily="34" charset="0"/>
              </a:rPr>
              <a:t>And can it be</a:t>
            </a:r>
          </a:p>
        </p:txBody>
      </p:sp>
      <p:pic>
        <p:nvPicPr>
          <p:cNvPr id="2051" name="Picture 3">
            <a:extLst>
              <a:ext uri="{FF2B5EF4-FFF2-40B4-BE49-F238E27FC236}">
                <a16:creationId xmlns:a16="http://schemas.microsoft.com/office/drawing/2014/main" id="{5664E601-DFB7-4E1D-883B-5BFC39BC8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061" b="26865"/>
          <a:stretch>
            <a:fillRect/>
          </a:stretch>
        </p:blipFill>
        <p:spPr bwMode="auto">
          <a:xfrm>
            <a:off x="1085849" y="2812604"/>
            <a:ext cx="10020297" cy="24876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0" name="Picture 2">
            <a:extLst>
              <a:ext uri="{FF2B5EF4-FFF2-40B4-BE49-F238E27FC236}">
                <a16:creationId xmlns:a16="http://schemas.microsoft.com/office/drawing/2014/main" id="{A416202E-2984-4127-B816-168327CB9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409" y="4454980"/>
            <a:ext cx="4249737" cy="2133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48388620"/>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D26E037-F62A-62A0-DE07-21F6C225F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256" y="-29498"/>
            <a:ext cx="12441155" cy="700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711655"/>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A66A07-7CC6-D39A-1097-95E0F7579AD1}"/>
              </a:ext>
            </a:extLst>
          </p:cNvPr>
          <p:cNvSpPr txBox="1"/>
          <p:nvPr/>
        </p:nvSpPr>
        <p:spPr>
          <a:xfrm>
            <a:off x="752167" y="423987"/>
            <a:ext cx="10687666" cy="5636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0" marR="0" indent="0">
              <a:lnSpc>
                <a:spcPct val="119000"/>
              </a:lnSpc>
              <a:spcBef>
                <a:spcPts val="0"/>
              </a:spcBef>
              <a:spcAft>
                <a:spcPts val="0"/>
              </a:spcAft>
              <a:tabLst>
                <a:tab pos="3675063" algn="l"/>
              </a:tabLst>
            </a:pPr>
            <a:r>
              <a:rPr lang="en-GB" sz="4400" b="1" kern="1400" dirty="0">
                <a:solidFill>
                  <a:srgbClr val="FFFF00"/>
                </a:solidFill>
                <a:latin typeface="+mj-lt"/>
              </a:rPr>
              <a:t>‘As for you, you were dead in your transgressions and sins, in which you used to live when you followed the ways of this world and of the ruler of the kingdom of the air...All of us also lived among them at one time…’</a:t>
            </a:r>
          </a:p>
          <a:p>
            <a:pPr marL="0" marR="0" indent="0">
              <a:lnSpc>
                <a:spcPct val="119000"/>
              </a:lnSpc>
              <a:spcBef>
                <a:spcPts val="0"/>
              </a:spcBef>
              <a:spcAft>
                <a:spcPts val="0"/>
              </a:spcAft>
              <a:tabLst>
                <a:tab pos="3675063" algn="l"/>
              </a:tabLst>
            </a:pPr>
            <a:r>
              <a:rPr lang="en-GB" sz="4400" b="1" kern="1400" dirty="0">
                <a:solidFill>
                  <a:schemeClr val="accent2"/>
                </a:solidFill>
                <a:latin typeface="+mj-lt"/>
              </a:rPr>
              <a:t>(Eph. 2:1-3)</a:t>
            </a:r>
          </a:p>
        </p:txBody>
      </p:sp>
    </p:spTree>
    <p:extLst>
      <p:ext uri="{BB962C8B-B14F-4D97-AF65-F5344CB8AC3E}">
        <p14:creationId xmlns:p14="http://schemas.microsoft.com/office/powerpoint/2010/main" val="3528278185"/>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A66A07-7CC6-D39A-1097-95E0F7579AD1}"/>
              </a:ext>
            </a:extLst>
          </p:cNvPr>
          <p:cNvSpPr txBox="1"/>
          <p:nvPr/>
        </p:nvSpPr>
        <p:spPr>
          <a:xfrm>
            <a:off x="752167" y="207927"/>
            <a:ext cx="10687666" cy="48306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p>
            <a:pPr marL="0" marR="0" indent="0">
              <a:lnSpc>
                <a:spcPct val="119000"/>
              </a:lnSpc>
              <a:spcBef>
                <a:spcPts val="0"/>
              </a:spcBef>
              <a:spcAft>
                <a:spcPts val="0"/>
              </a:spcAft>
              <a:tabLst>
                <a:tab pos="3675063" algn="l"/>
              </a:tabLst>
            </a:pPr>
            <a:r>
              <a:rPr lang="en-GB" sz="4400" b="1" kern="1400" dirty="0">
                <a:solidFill>
                  <a:srgbClr val="FFFF00"/>
                </a:solidFill>
                <a:latin typeface="+mj-lt"/>
              </a:rPr>
              <a:t>‘…you followed the ways of this world and of the ruler of the kingdom of the air...gratifying the cravings of our flesh and following its desires and thoughts.…’</a:t>
            </a:r>
          </a:p>
          <a:p>
            <a:pPr marL="0" marR="0" indent="0">
              <a:lnSpc>
                <a:spcPct val="119000"/>
              </a:lnSpc>
              <a:spcBef>
                <a:spcPts val="0"/>
              </a:spcBef>
              <a:spcAft>
                <a:spcPts val="0"/>
              </a:spcAft>
              <a:tabLst>
                <a:tab pos="3675063" algn="l"/>
              </a:tabLst>
            </a:pPr>
            <a:r>
              <a:rPr lang="en-GB" sz="4400" b="1" kern="1400" dirty="0">
                <a:solidFill>
                  <a:schemeClr val="accent2"/>
                </a:solidFill>
                <a:latin typeface="+mj-lt"/>
              </a:rPr>
              <a:t>(Eph. 2:1-3)</a:t>
            </a:r>
          </a:p>
        </p:txBody>
      </p:sp>
    </p:spTree>
    <p:extLst>
      <p:ext uri="{BB962C8B-B14F-4D97-AF65-F5344CB8AC3E}">
        <p14:creationId xmlns:p14="http://schemas.microsoft.com/office/powerpoint/2010/main" val="3057252187"/>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A66A07-7CC6-D39A-1097-95E0F7579AD1}"/>
              </a:ext>
            </a:extLst>
          </p:cNvPr>
          <p:cNvSpPr txBox="1"/>
          <p:nvPr/>
        </p:nvSpPr>
        <p:spPr>
          <a:xfrm>
            <a:off x="752167" y="207927"/>
            <a:ext cx="10687666" cy="6442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0" marR="0" indent="0">
              <a:lnSpc>
                <a:spcPct val="119000"/>
              </a:lnSpc>
              <a:spcBef>
                <a:spcPts val="0"/>
              </a:spcBef>
              <a:spcAft>
                <a:spcPts val="0"/>
              </a:spcAft>
              <a:tabLst>
                <a:tab pos="3675063" algn="l"/>
              </a:tabLst>
            </a:pPr>
            <a:r>
              <a:rPr lang="en-GB" sz="4400" b="1" kern="1400" dirty="0">
                <a:solidFill>
                  <a:srgbClr val="FFFF00"/>
                </a:solidFill>
                <a:latin typeface="+mj-lt"/>
              </a:rPr>
              <a:t>‘And you can see it…blindness to the glory of Jesus Christ, and deaf to the voice of the Holy Spirit…no love for God, no sensitive awareness of his personal reality, no leaping in spirit towards Him as ‘Abba, Father’ …unresponsive towards Him as a corpse.’ </a:t>
            </a:r>
            <a:r>
              <a:rPr lang="en-GB" sz="4400" b="1" kern="1400" dirty="0">
                <a:solidFill>
                  <a:schemeClr val="accent2"/>
                </a:solidFill>
                <a:latin typeface="+mj-lt"/>
              </a:rPr>
              <a:t>(John Stott, </a:t>
            </a:r>
            <a:r>
              <a:rPr lang="en-GB" sz="4400" b="1" i="1" kern="1400" dirty="0">
                <a:solidFill>
                  <a:schemeClr val="accent2"/>
                </a:solidFill>
                <a:latin typeface="+mj-lt"/>
              </a:rPr>
              <a:t>Ephesians</a:t>
            </a:r>
            <a:r>
              <a:rPr lang="en-GB" sz="4400" b="1" kern="1400" dirty="0">
                <a:solidFill>
                  <a:schemeClr val="accent2"/>
                </a:solidFill>
                <a:latin typeface="+mj-lt"/>
              </a:rPr>
              <a:t>)</a:t>
            </a:r>
          </a:p>
        </p:txBody>
      </p:sp>
    </p:spTree>
    <p:extLst>
      <p:ext uri="{BB962C8B-B14F-4D97-AF65-F5344CB8AC3E}">
        <p14:creationId xmlns:p14="http://schemas.microsoft.com/office/powerpoint/2010/main" val="2565002267"/>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A66A07-7CC6-D39A-1097-95E0F7579AD1}"/>
              </a:ext>
            </a:extLst>
          </p:cNvPr>
          <p:cNvSpPr txBox="1"/>
          <p:nvPr/>
        </p:nvSpPr>
        <p:spPr>
          <a:xfrm>
            <a:off x="752167" y="207927"/>
            <a:ext cx="6327059" cy="3505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p>
            <a:pPr marL="0" marR="0" indent="0">
              <a:lnSpc>
                <a:spcPct val="119000"/>
              </a:lnSpc>
              <a:spcBef>
                <a:spcPts val="0"/>
              </a:spcBef>
              <a:spcAft>
                <a:spcPts val="0"/>
              </a:spcAft>
              <a:tabLst>
                <a:tab pos="3675063" algn="l"/>
              </a:tabLst>
            </a:pPr>
            <a:r>
              <a:rPr lang="en-GB" sz="4800" b="1" kern="1400" dirty="0">
                <a:solidFill>
                  <a:srgbClr val="FFFF00"/>
                </a:solidFill>
                <a:latin typeface="+mj-lt"/>
              </a:rPr>
              <a:t>‘Like the rest, we were by nature deserving of wrath</a:t>
            </a:r>
            <a:r>
              <a:rPr lang="en-GB" sz="4800" b="1" i="1" kern="1400" dirty="0">
                <a:solidFill>
                  <a:srgbClr val="FFFF00"/>
                </a:solidFill>
                <a:latin typeface="+mj-lt"/>
              </a:rPr>
              <a:t>.’</a:t>
            </a:r>
          </a:p>
          <a:p>
            <a:pPr marL="0" marR="0" indent="0">
              <a:lnSpc>
                <a:spcPct val="119000"/>
              </a:lnSpc>
              <a:spcBef>
                <a:spcPts val="0"/>
              </a:spcBef>
              <a:spcAft>
                <a:spcPts val="0"/>
              </a:spcAft>
              <a:tabLst>
                <a:tab pos="3675063" algn="l"/>
              </a:tabLst>
            </a:pPr>
            <a:r>
              <a:rPr lang="en-GB" sz="4800" b="1" kern="1400" dirty="0">
                <a:solidFill>
                  <a:schemeClr val="accent2"/>
                </a:solidFill>
                <a:latin typeface="+mj-lt"/>
              </a:rPr>
              <a:t>(Eph. 2:4)</a:t>
            </a:r>
          </a:p>
        </p:txBody>
      </p:sp>
      <p:pic>
        <p:nvPicPr>
          <p:cNvPr id="2" name="Picture 1">
            <a:extLst>
              <a:ext uri="{FF2B5EF4-FFF2-40B4-BE49-F238E27FC236}">
                <a16:creationId xmlns:a16="http://schemas.microsoft.com/office/drawing/2014/main" id="{626F17B6-07B4-1163-2EED-362B9C783D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316" r="15920"/>
          <a:stretch/>
        </p:blipFill>
        <p:spPr bwMode="auto">
          <a:xfrm flipH="1">
            <a:off x="7079226" y="1"/>
            <a:ext cx="5343832" cy="719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385143"/>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F9797B-D786-4E98-AC99-2D27917C7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31" b="531"/>
          <a:stretch/>
        </p:blipFill>
        <p:spPr bwMode="auto">
          <a:xfrm>
            <a:off x="0" y="0"/>
            <a:ext cx="12506632" cy="6960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34D4D64-68BC-8C57-9743-11E7881C351A}"/>
              </a:ext>
            </a:extLst>
          </p:cNvPr>
          <p:cNvSpPr txBox="1"/>
          <p:nvPr/>
        </p:nvSpPr>
        <p:spPr>
          <a:xfrm>
            <a:off x="648928" y="668212"/>
            <a:ext cx="5043949" cy="1747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0" marR="0" indent="0">
              <a:lnSpc>
                <a:spcPct val="119000"/>
              </a:lnSpc>
              <a:spcBef>
                <a:spcPts val="0"/>
              </a:spcBef>
              <a:spcAft>
                <a:spcPts val="0"/>
              </a:spcAft>
              <a:tabLst>
                <a:tab pos="3675063" algn="l"/>
              </a:tabLst>
            </a:pPr>
            <a:r>
              <a:rPr lang="en-GB" sz="4800" b="1" kern="1400" dirty="0">
                <a:solidFill>
                  <a:srgbClr val="FFFFFF"/>
                </a:solidFill>
                <a:latin typeface="+mj-lt"/>
              </a:rPr>
              <a:t>We walked the path of death</a:t>
            </a:r>
            <a:endParaRPr lang="en-GB" sz="4800" b="1" kern="1400" dirty="0">
              <a:solidFill>
                <a:schemeClr val="accent2"/>
              </a:solidFill>
              <a:latin typeface="+mj-lt"/>
            </a:endParaRPr>
          </a:p>
        </p:txBody>
      </p:sp>
    </p:spTree>
    <p:extLst>
      <p:ext uri="{BB962C8B-B14F-4D97-AF65-F5344CB8AC3E}">
        <p14:creationId xmlns:p14="http://schemas.microsoft.com/office/powerpoint/2010/main" val="2961060762"/>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A66A07-7CC6-D39A-1097-95E0F7579AD1}"/>
              </a:ext>
            </a:extLst>
          </p:cNvPr>
          <p:cNvSpPr txBox="1"/>
          <p:nvPr/>
        </p:nvSpPr>
        <p:spPr>
          <a:xfrm>
            <a:off x="752167" y="207927"/>
            <a:ext cx="10687666" cy="52637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p>
            <a:pPr marL="0" marR="0" indent="0">
              <a:lnSpc>
                <a:spcPct val="119000"/>
              </a:lnSpc>
              <a:spcBef>
                <a:spcPts val="0"/>
              </a:spcBef>
              <a:spcAft>
                <a:spcPts val="0"/>
              </a:spcAft>
              <a:tabLst>
                <a:tab pos="3675063" algn="l"/>
              </a:tabLst>
            </a:pPr>
            <a:r>
              <a:rPr lang="en-GB" sz="4800" b="1" kern="1400" dirty="0">
                <a:solidFill>
                  <a:srgbClr val="FFFF00"/>
                </a:solidFill>
                <a:latin typeface="+mj-lt"/>
              </a:rPr>
              <a:t>‘But because of his great love for us, God, who is rich in mercy, made us alive with Christ even when we were dead in transgressions – it is by grace you have been saved.’</a:t>
            </a:r>
          </a:p>
          <a:p>
            <a:pPr marL="0" marR="0" indent="0">
              <a:lnSpc>
                <a:spcPct val="119000"/>
              </a:lnSpc>
              <a:spcBef>
                <a:spcPts val="0"/>
              </a:spcBef>
              <a:spcAft>
                <a:spcPts val="0"/>
              </a:spcAft>
              <a:tabLst>
                <a:tab pos="3675063" algn="l"/>
              </a:tabLst>
            </a:pPr>
            <a:r>
              <a:rPr lang="en-GB" sz="4800" b="1" kern="1400" dirty="0">
                <a:solidFill>
                  <a:schemeClr val="accent2"/>
                </a:solidFill>
                <a:latin typeface="+mj-lt"/>
              </a:rPr>
              <a:t>(Eph. 2:4-5)</a:t>
            </a:r>
          </a:p>
        </p:txBody>
      </p:sp>
      <p:sp>
        <p:nvSpPr>
          <p:cNvPr id="2" name="TextBox 1">
            <a:extLst>
              <a:ext uri="{FF2B5EF4-FFF2-40B4-BE49-F238E27FC236}">
                <a16:creationId xmlns:a16="http://schemas.microsoft.com/office/drawing/2014/main" id="{143D213F-2A86-3B8A-550B-DCE53C5F5FFE}"/>
              </a:ext>
            </a:extLst>
          </p:cNvPr>
          <p:cNvSpPr txBox="1"/>
          <p:nvPr/>
        </p:nvSpPr>
        <p:spPr>
          <a:xfrm>
            <a:off x="6395884" y="5506912"/>
            <a:ext cx="5043949" cy="8686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p>
            <a:pPr marL="0" marR="0" indent="0" algn="r">
              <a:lnSpc>
                <a:spcPct val="119000"/>
              </a:lnSpc>
              <a:spcBef>
                <a:spcPts val="0"/>
              </a:spcBef>
              <a:spcAft>
                <a:spcPts val="0"/>
              </a:spcAft>
              <a:tabLst>
                <a:tab pos="3675063" algn="l"/>
              </a:tabLst>
            </a:pPr>
            <a:r>
              <a:rPr lang="en-GB" sz="4800" b="1" kern="1400" dirty="0">
                <a:solidFill>
                  <a:srgbClr val="FF9300"/>
                </a:solidFill>
                <a:latin typeface="+mj-lt"/>
              </a:rPr>
              <a:t>But God…acted!</a:t>
            </a:r>
          </a:p>
        </p:txBody>
      </p:sp>
    </p:spTree>
    <p:extLst>
      <p:ext uri="{BB962C8B-B14F-4D97-AF65-F5344CB8AC3E}">
        <p14:creationId xmlns:p14="http://schemas.microsoft.com/office/powerpoint/2010/main" val="3574855550"/>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F9797B-D786-4E98-AC99-2D27917C76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38" b="538"/>
          <a:stretch/>
        </p:blipFill>
        <p:spPr bwMode="auto">
          <a:xfrm>
            <a:off x="0" y="0"/>
            <a:ext cx="12506632" cy="696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042249"/>
      </p:ext>
    </p:extLst>
  </p:cSld>
  <p:clrMapOvr>
    <a:masterClrMapping/>
  </p:clrMapOvr>
  <p:transition>
    <p:wipe dir="d"/>
  </p:transition>
</p:sld>
</file>

<file path=ppt/theme/theme1.xml><?xml version="1.0" encoding="utf-8"?>
<a:theme xmlns:a="http://schemas.openxmlformats.org/drawingml/2006/main" name="5_Default Design">
  <a:themeElements>
    <a:clrScheme name="">
      <a:dk1>
        <a:srgbClr val="000000"/>
      </a:dk1>
      <a:lt1>
        <a:srgbClr val="FFFF00"/>
      </a:lt1>
      <a:dk2>
        <a:srgbClr val="0000FF"/>
      </a:dk2>
      <a:lt2>
        <a:srgbClr val="FFFF00"/>
      </a:lt2>
      <a:accent1>
        <a:srgbClr val="FF9900"/>
      </a:accent1>
      <a:accent2>
        <a:srgbClr val="00FFFF"/>
      </a:accent2>
      <a:accent3>
        <a:srgbClr val="AAAAFF"/>
      </a:accent3>
      <a:accent4>
        <a:srgbClr val="DADA00"/>
      </a:accent4>
      <a:accent5>
        <a:srgbClr val="FFCAAA"/>
      </a:accent5>
      <a:accent6>
        <a:srgbClr val="00E7E7"/>
      </a:accent6>
      <a:hlink>
        <a:srgbClr val="FF0000"/>
      </a:hlink>
      <a:folHlink>
        <a:srgbClr val="969696"/>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4087</TotalTime>
  <Words>459</Words>
  <Application>Microsoft Office PowerPoint</Application>
  <PresentationFormat>Widescreen</PresentationFormat>
  <Paragraphs>63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Gill Sans MT</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dc:creator>
  <cp:lastModifiedBy>Scott Burton</cp:lastModifiedBy>
  <cp:revision>40</cp:revision>
  <dcterms:created xsi:type="dcterms:W3CDTF">2017-06-13T18:05:52Z</dcterms:created>
  <dcterms:modified xsi:type="dcterms:W3CDTF">2023-02-07T14:55:19Z</dcterms:modified>
</cp:coreProperties>
</file>